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7" r:id="rId1"/>
  </p:sldMasterIdLst>
  <p:notesMasterIdLst>
    <p:notesMasterId r:id="rId28"/>
  </p:notesMasterIdLst>
  <p:handoutMasterIdLst>
    <p:handoutMasterId r:id="rId29"/>
  </p:handoutMasterIdLst>
  <p:sldIdLst>
    <p:sldId id="256" r:id="rId2"/>
    <p:sldId id="259" r:id="rId3"/>
    <p:sldId id="260" r:id="rId4"/>
    <p:sldId id="261" r:id="rId5"/>
    <p:sldId id="275" r:id="rId6"/>
    <p:sldId id="277" r:id="rId7"/>
    <p:sldId id="297" r:id="rId8"/>
    <p:sldId id="280" r:id="rId9"/>
    <p:sldId id="286" r:id="rId10"/>
    <p:sldId id="283" r:id="rId11"/>
    <p:sldId id="285" r:id="rId12"/>
    <p:sldId id="264" r:id="rId13"/>
    <p:sldId id="265" r:id="rId14"/>
    <p:sldId id="268" r:id="rId15"/>
    <p:sldId id="296" r:id="rId16"/>
    <p:sldId id="269" r:id="rId17"/>
    <p:sldId id="270" r:id="rId18"/>
    <p:sldId id="271" r:id="rId19"/>
    <p:sldId id="298" r:id="rId20"/>
    <p:sldId id="287" r:id="rId21"/>
    <p:sldId id="288" r:id="rId22"/>
    <p:sldId id="295" r:id="rId23"/>
    <p:sldId id="291" r:id="rId24"/>
    <p:sldId id="284" r:id="rId25"/>
    <p:sldId id="293" r:id="rId26"/>
    <p:sldId id="292" r:id="rId27"/>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EF11D1-C4D8-358F-4F89-C24C34C4D1B3}" name="Ally Sprik" initials="AS" userId="59f5d7f00ed8194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4C4C4"/>
    <a:srgbClr val="5B9574"/>
    <a:srgbClr val="07712C"/>
    <a:srgbClr val="8E996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3216B-F2A9-4313-8544-B4AD09134240}" v="36" dt="2024-02-27T21:08:02.640"/>
    <p1510:client id="{CEC89D3F-ACDE-8E47-A4F4-077363CAF5F5}" v="221" dt="2024-02-28T09:31:35.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66"/>
    <p:restoredTop sz="94719"/>
  </p:normalViewPr>
  <p:slideViewPr>
    <p:cSldViewPr snapToGrid="0">
      <p:cViewPr varScale="1">
        <p:scale>
          <a:sx n="144" d="100"/>
          <a:sy n="144" d="100"/>
        </p:scale>
        <p:origin x="224" y="280"/>
      </p:cViewPr>
      <p:guideLst/>
    </p:cSldViewPr>
  </p:slideViewPr>
  <p:outlineViewPr>
    <p:cViewPr>
      <p:scale>
        <a:sx n="33" d="100"/>
        <a:sy n="33" d="100"/>
      </p:scale>
      <p:origin x="0" y="-1848"/>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y Sprik" userId="59f5d7f00ed8194e" providerId="LiveId" clId="{4A5741DF-DEA3-4A73-B7CC-4D0063A2523B}"/>
    <pc:docChg chg="undo custSel addSld delSld modSld sldOrd addMainMaster delMainMaster modMainMaster">
      <pc:chgData name="Ally Sprik" userId="59f5d7f00ed8194e" providerId="LiveId" clId="{4A5741DF-DEA3-4A73-B7CC-4D0063A2523B}" dt="2024-02-18T22:50:45.419" v="2742" actId="20577"/>
      <pc:docMkLst>
        <pc:docMk/>
      </pc:docMkLst>
      <pc:sldChg chg="addSp delSp modSp new mod setBg modClrScheme addAnim modAnim chgLayout">
        <pc:chgData name="Ally Sprik" userId="59f5d7f00ed8194e" providerId="LiveId" clId="{4A5741DF-DEA3-4A73-B7CC-4D0063A2523B}" dt="2024-02-16T14:50:28.854" v="801" actId="404"/>
        <pc:sldMkLst>
          <pc:docMk/>
          <pc:sldMk cId="147277097" sldId="256"/>
        </pc:sldMkLst>
        <pc:spChg chg="mod">
          <ac:chgData name="Ally Sprik" userId="59f5d7f00ed8194e" providerId="LiveId" clId="{4A5741DF-DEA3-4A73-B7CC-4D0063A2523B}" dt="2024-02-16T14:50:01.677" v="788" actId="2711"/>
          <ac:spMkLst>
            <pc:docMk/>
            <pc:sldMk cId="147277097" sldId="256"/>
            <ac:spMk id="2" creationId="{0699DFEC-29F3-C358-DC59-90A7FB6B60D2}"/>
          </ac:spMkLst>
        </pc:spChg>
        <pc:spChg chg="mod">
          <ac:chgData name="Ally Sprik" userId="59f5d7f00ed8194e" providerId="LiveId" clId="{4A5741DF-DEA3-4A73-B7CC-4D0063A2523B}" dt="2024-02-16T14:50:28.854" v="801" actId="404"/>
          <ac:spMkLst>
            <pc:docMk/>
            <pc:sldMk cId="147277097" sldId="256"/>
            <ac:spMk id="3" creationId="{D4B1BFA8-CA6C-D684-57AA-3FC952871C09}"/>
          </ac:spMkLst>
        </pc:spChg>
        <pc:spChg chg="add del">
          <ac:chgData name="Ally Sprik" userId="59f5d7f00ed8194e" providerId="LiveId" clId="{4A5741DF-DEA3-4A73-B7CC-4D0063A2523B}" dt="2024-02-16T14:06:29.672" v="106" actId="26606"/>
          <ac:spMkLst>
            <pc:docMk/>
            <pc:sldMk cId="147277097" sldId="256"/>
            <ac:spMk id="5" creationId="{36F292AA-C8DB-4CAA-97C9-456CF8540690}"/>
          </ac:spMkLst>
        </pc:spChg>
        <pc:spChg chg="add del">
          <ac:chgData name="Ally Sprik" userId="59f5d7f00ed8194e" providerId="LiveId" clId="{4A5741DF-DEA3-4A73-B7CC-4D0063A2523B}" dt="2024-02-16T14:06:29.672" v="106" actId="26606"/>
          <ac:spMkLst>
            <pc:docMk/>
            <pc:sldMk cId="147277097" sldId="256"/>
            <ac:spMk id="7" creationId="{AA065953-3D69-4CD4-80C3-DF10DEB4C761}"/>
          </ac:spMkLst>
        </pc:spChg>
        <pc:spChg chg="add del">
          <ac:chgData name="Ally Sprik" userId="59f5d7f00ed8194e" providerId="LiveId" clId="{4A5741DF-DEA3-4A73-B7CC-4D0063A2523B}" dt="2024-02-16T14:06:29.672" v="106" actId="26606"/>
          <ac:spMkLst>
            <pc:docMk/>
            <pc:sldMk cId="147277097" sldId="256"/>
            <ac:spMk id="8" creationId="{2AB36DB5-F10D-4EDB-87E2-ECB9301FFC62}"/>
          </ac:spMkLst>
        </pc:spChg>
        <pc:spChg chg="add del">
          <ac:chgData name="Ally Sprik" userId="59f5d7f00ed8194e" providerId="LiveId" clId="{4A5741DF-DEA3-4A73-B7CC-4D0063A2523B}" dt="2024-02-16T14:05:05.201" v="86" actId="26606"/>
          <ac:spMkLst>
            <pc:docMk/>
            <pc:sldMk cId="147277097" sldId="256"/>
            <ac:spMk id="9" creationId="{82950D9A-4705-4314-961A-4F88B2CE412D}"/>
          </ac:spMkLst>
        </pc:spChg>
        <pc:spChg chg="add del">
          <ac:chgData name="Ally Sprik" userId="59f5d7f00ed8194e" providerId="LiveId" clId="{4A5741DF-DEA3-4A73-B7CC-4D0063A2523B}" dt="2024-02-16T14:06:29.672" v="106" actId="26606"/>
          <ac:spMkLst>
            <pc:docMk/>
            <pc:sldMk cId="147277097" sldId="256"/>
            <ac:spMk id="15" creationId="{446F195D-95DC-419E-BBC1-E2B601A6067B}"/>
          </ac:spMkLst>
        </pc:spChg>
        <pc:spChg chg="add del">
          <ac:chgData name="Ally Sprik" userId="59f5d7f00ed8194e" providerId="LiveId" clId="{4A5741DF-DEA3-4A73-B7CC-4D0063A2523B}" dt="2024-02-16T14:06:29.672" v="106" actId="26606"/>
          <ac:spMkLst>
            <pc:docMk/>
            <pc:sldMk cId="147277097" sldId="256"/>
            <ac:spMk id="17" creationId="{2256CF5B-1DAD-4912-86B9-FCA733692FED}"/>
          </ac:spMkLst>
        </pc:spChg>
        <pc:spChg chg="add del">
          <ac:chgData name="Ally Sprik" userId="59f5d7f00ed8194e" providerId="LiveId" clId="{4A5741DF-DEA3-4A73-B7CC-4D0063A2523B}" dt="2024-02-16T14:05:04.009" v="84" actId="26606"/>
          <ac:spMkLst>
            <pc:docMk/>
            <pc:sldMk cId="147277097" sldId="256"/>
            <ac:spMk id="18" creationId="{F1174801-1395-44C5-9B00-CCAC45C056E7}"/>
          </ac:spMkLst>
        </pc:spChg>
        <pc:spChg chg="add del">
          <ac:chgData name="Ally Sprik" userId="59f5d7f00ed8194e" providerId="LiveId" clId="{4A5741DF-DEA3-4A73-B7CC-4D0063A2523B}" dt="2024-02-16T14:06:48.023" v="111" actId="26606"/>
          <ac:spMkLst>
            <pc:docMk/>
            <pc:sldMk cId="147277097" sldId="256"/>
            <ac:spMk id="19" creationId="{37FDDF72-DE39-4F99-A3C1-DD9D7815D7DB}"/>
          </ac:spMkLst>
        </pc:spChg>
        <pc:spChg chg="add del">
          <ac:chgData name="Ally Sprik" userId="59f5d7f00ed8194e" providerId="LiveId" clId="{4A5741DF-DEA3-4A73-B7CC-4D0063A2523B}" dt="2024-02-16T14:05:04.009" v="84" actId="26606"/>
          <ac:spMkLst>
            <pc:docMk/>
            <pc:sldMk cId="147277097" sldId="256"/>
            <ac:spMk id="20" creationId="{996DFAFB-BCE1-4BEC-82FB-D574234DEF0A}"/>
          </ac:spMkLst>
        </pc:spChg>
        <pc:spChg chg="add del">
          <ac:chgData name="Ally Sprik" userId="59f5d7f00ed8194e" providerId="LiveId" clId="{4A5741DF-DEA3-4A73-B7CC-4D0063A2523B}" dt="2024-02-16T14:06:48.023" v="111" actId="26606"/>
          <ac:spMkLst>
            <pc:docMk/>
            <pc:sldMk cId="147277097" sldId="256"/>
            <ac:spMk id="21" creationId="{5E4ECE80-3AD1-450C-B62A-98788F193948}"/>
          </ac:spMkLst>
        </pc:spChg>
        <pc:spChg chg="add del">
          <ac:chgData name="Ally Sprik" userId="59f5d7f00ed8194e" providerId="LiveId" clId="{4A5741DF-DEA3-4A73-B7CC-4D0063A2523B}" dt="2024-02-16T14:05:04.009" v="84" actId="26606"/>
          <ac:spMkLst>
            <pc:docMk/>
            <pc:sldMk cId="147277097" sldId="256"/>
            <ac:spMk id="22" creationId="{60E728E6-A07E-4A6C-AB92-D56E1402F61A}"/>
          </ac:spMkLst>
        </pc:spChg>
        <pc:spChg chg="add del">
          <ac:chgData name="Ally Sprik" userId="59f5d7f00ed8194e" providerId="LiveId" clId="{4A5741DF-DEA3-4A73-B7CC-4D0063A2523B}" dt="2024-02-16T14:06:48.023" v="111" actId="26606"/>
          <ac:spMkLst>
            <pc:docMk/>
            <pc:sldMk cId="147277097" sldId="256"/>
            <ac:spMk id="23" creationId="{C4056FD6-9767-4B1A-ACC2-9883F6A5B86D}"/>
          </ac:spMkLst>
        </pc:spChg>
        <pc:spChg chg="add">
          <ac:chgData name="Ally Sprik" userId="59f5d7f00ed8194e" providerId="LiveId" clId="{4A5741DF-DEA3-4A73-B7CC-4D0063A2523B}" dt="2024-02-16T14:06:48.023" v="111" actId="26606"/>
          <ac:spMkLst>
            <pc:docMk/>
            <pc:sldMk cId="147277097" sldId="256"/>
            <ac:spMk id="30" creationId="{5A59F003-E00A-43F9-91DC-CC54E3B87466}"/>
          </ac:spMkLst>
        </pc:spChg>
        <pc:spChg chg="add">
          <ac:chgData name="Ally Sprik" userId="59f5d7f00ed8194e" providerId="LiveId" clId="{4A5741DF-DEA3-4A73-B7CC-4D0063A2523B}" dt="2024-02-16T14:06:48.023" v="111" actId="26606"/>
          <ac:spMkLst>
            <pc:docMk/>
            <pc:sldMk cId="147277097" sldId="256"/>
            <ac:spMk id="32" creationId="{D74A4382-E3AD-430A-9A1F-DFA3E0E77A7D}"/>
          </ac:spMkLst>
        </pc:spChg>
        <pc:spChg chg="add">
          <ac:chgData name="Ally Sprik" userId="59f5d7f00ed8194e" providerId="LiveId" clId="{4A5741DF-DEA3-4A73-B7CC-4D0063A2523B}" dt="2024-02-16T14:06:48.023" v="111" actId="26606"/>
          <ac:spMkLst>
            <pc:docMk/>
            <pc:sldMk cId="147277097" sldId="256"/>
            <ac:spMk id="34" creationId="{79F40191-0F44-4FD1-82CC-ACB507C14BE6}"/>
          </ac:spMkLst>
        </pc:spChg>
        <pc:spChg chg="add del">
          <ac:chgData name="Ally Sprik" userId="59f5d7f00ed8194e" providerId="LiveId" clId="{4A5741DF-DEA3-4A73-B7CC-4D0063A2523B}" dt="2024-02-16T14:05:02.445" v="81" actId="26606"/>
          <ac:spMkLst>
            <pc:docMk/>
            <pc:sldMk cId="147277097" sldId="256"/>
            <ac:spMk id="52" creationId="{81BC67A1-175E-439E-85E2-88911C119814}"/>
          </ac:spMkLst>
        </pc:spChg>
        <pc:spChg chg="add del">
          <ac:chgData name="Ally Sprik" userId="59f5d7f00ed8194e" providerId="LiveId" clId="{4A5741DF-DEA3-4A73-B7CC-4D0063A2523B}" dt="2024-02-16T14:05:02.445" v="81" actId="26606"/>
          <ac:spMkLst>
            <pc:docMk/>
            <pc:sldMk cId="147277097" sldId="256"/>
            <ac:spMk id="54" creationId="{94A7B82C-30F1-42B4-BE36-3DB42DD517D1}"/>
          </ac:spMkLst>
        </pc:spChg>
        <pc:spChg chg="add del">
          <ac:chgData name="Ally Sprik" userId="59f5d7f00ed8194e" providerId="LiveId" clId="{4A5741DF-DEA3-4A73-B7CC-4D0063A2523B}" dt="2024-02-16T14:05:02.445" v="81" actId="26606"/>
          <ac:spMkLst>
            <pc:docMk/>
            <pc:sldMk cId="147277097" sldId="256"/>
            <ac:spMk id="56" creationId="{43CA1578-CEEB-41BB-8068-C0DA02C36C52}"/>
          </ac:spMkLst>
        </pc:spChg>
        <pc:grpChg chg="add del">
          <ac:chgData name="Ally Sprik" userId="59f5d7f00ed8194e" providerId="LiveId" clId="{4A5741DF-DEA3-4A73-B7CC-4D0063A2523B}" dt="2024-02-16T14:05:04.009" v="84" actId="26606"/>
          <ac:grpSpMkLst>
            <pc:docMk/>
            <pc:sldMk cId="147277097" sldId="256"/>
            <ac:grpSpMk id="24" creationId="{18579DB9-24B0-487B-81E3-8D02AD5F8C81}"/>
          </ac:grpSpMkLst>
        </pc:grpChg>
        <pc:grpChg chg="add del">
          <ac:chgData name="Ally Sprik" userId="59f5d7f00ed8194e" providerId="LiveId" clId="{4A5741DF-DEA3-4A73-B7CC-4D0063A2523B}" dt="2024-02-16T14:05:04.009" v="84" actId="26606"/>
          <ac:grpSpMkLst>
            <pc:docMk/>
            <pc:sldMk cId="147277097" sldId="256"/>
            <ac:grpSpMk id="33" creationId="{5C0E6139-8A19-4905-87E2-E547D7B7F1AF}"/>
          </ac:grpSpMkLst>
        </pc:grpChg>
        <pc:grpChg chg="add del">
          <ac:chgData name="Ally Sprik" userId="59f5d7f00ed8194e" providerId="LiveId" clId="{4A5741DF-DEA3-4A73-B7CC-4D0063A2523B}" dt="2024-02-16T14:05:04.009" v="84" actId="26606"/>
          <ac:grpSpMkLst>
            <pc:docMk/>
            <pc:sldMk cId="147277097" sldId="256"/>
            <ac:grpSpMk id="37" creationId="{8F281804-17FE-49B9-9065-1A44CD473CAE}"/>
          </ac:grpSpMkLst>
        </pc:grpChg>
        <pc:grpChg chg="add del">
          <ac:chgData name="Ally Sprik" userId="59f5d7f00ed8194e" providerId="LiveId" clId="{4A5741DF-DEA3-4A73-B7CC-4D0063A2523B}" dt="2024-02-16T14:05:02.445" v="81" actId="26606"/>
          <ac:grpSpMkLst>
            <pc:docMk/>
            <pc:sldMk cId="147277097" sldId="256"/>
            <ac:grpSpMk id="58" creationId="{7DF11618-754F-4C58-94AD-F7AA3530D6AF}"/>
          </ac:grpSpMkLst>
        </pc:grpChg>
        <pc:grpChg chg="add del">
          <ac:chgData name="Ally Sprik" userId="59f5d7f00ed8194e" providerId="LiveId" clId="{4A5741DF-DEA3-4A73-B7CC-4D0063A2523B}" dt="2024-02-16T14:05:02.445" v="81" actId="26606"/>
          <ac:grpSpMkLst>
            <pc:docMk/>
            <pc:sldMk cId="147277097" sldId="256"/>
            <ac:grpSpMk id="84" creationId="{A5761FD8-9CFD-4F5A-AB69-F179306BCD09}"/>
          </ac:grpSpMkLst>
        </pc:grpChg>
        <pc:grpChg chg="add del">
          <ac:chgData name="Ally Sprik" userId="59f5d7f00ed8194e" providerId="LiveId" clId="{4A5741DF-DEA3-4A73-B7CC-4D0063A2523B}" dt="2024-02-16T14:05:02.445" v="81" actId="26606"/>
          <ac:grpSpMkLst>
            <pc:docMk/>
            <pc:sldMk cId="147277097" sldId="256"/>
            <ac:grpSpMk id="95" creationId="{361195DA-BFB4-4917-BAFD-7D3D669EFA86}"/>
          </ac:grpSpMkLst>
        </pc:grpChg>
        <pc:picChg chg="add del mod ord">
          <ac:chgData name="Ally Sprik" userId="59f5d7f00ed8194e" providerId="LiveId" clId="{4A5741DF-DEA3-4A73-B7CC-4D0063A2523B}" dt="2024-02-16T14:05:05.201" v="86" actId="26606"/>
          <ac:picMkLst>
            <pc:docMk/>
            <pc:sldMk cId="147277097" sldId="256"/>
            <ac:picMk id="4" creationId="{1F322919-5F5F-67B5-0B58-5EEA1690F3A6}"/>
          </ac:picMkLst>
        </pc:picChg>
        <pc:picChg chg="add del">
          <ac:chgData name="Ally Sprik" userId="59f5d7f00ed8194e" providerId="LiveId" clId="{4A5741DF-DEA3-4A73-B7CC-4D0063A2523B}" dt="2024-02-16T14:06:29.672" v="106" actId="26606"/>
          <ac:picMkLst>
            <pc:docMk/>
            <pc:sldMk cId="147277097" sldId="256"/>
            <ac:picMk id="6" creationId="{5A6CE87B-F58D-2F2C-4336-4664E59741F8}"/>
          </ac:picMkLst>
        </pc:picChg>
        <pc:picChg chg="add mod">
          <ac:chgData name="Ally Sprik" userId="59f5d7f00ed8194e" providerId="LiveId" clId="{4A5741DF-DEA3-4A73-B7CC-4D0063A2523B}" dt="2024-02-16T14:06:48.023" v="111" actId="26606"/>
          <ac:picMkLst>
            <pc:docMk/>
            <pc:sldMk cId="147277097" sldId="256"/>
            <ac:picMk id="25" creationId="{2CE022C0-D6BD-4854-689D-B87FAA827F5B}"/>
          </ac:picMkLst>
        </pc:picChg>
        <pc:picChg chg="add del mod">
          <ac:chgData name="Ally Sprik" userId="59f5d7f00ed8194e" providerId="LiveId" clId="{4A5741DF-DEA3-4A73-B7CC-4D0063A2523B}" dt="2024-02-16T14:05:02.445" v="81" actId="26606"/>
          <ac:picMkLst>
            <pc:docMk/>
            <pc:sldMk cId="147277097" sldId="256"/>
            <ac:picMk id="48" creationId="{1DF618B3-6AE9-C64E-C94D-2B38500DD30A}"/>
          </ac:picMkLst>
        </pc:picChg>
        <pc:cxnChg chg="add del">
          <ac:chgData name="Ally Sprik" userId="59f5d7f00ed8194e" providerId="LiveId" clId="{4A5741DF-DEA3-4A73-B7CC-4D0063A2523B}" dt="2024-02-16T14:05:05.201" v="86" actId="26606"/>
          <ac:cxnSpMkLst>
            <pc:docMk/>
            <pc:sldMk cId="147277097" sldId="256"/>
            <ac:cxnSpMk id="11" creationId="{13AC671C-E66F-43C5-A66A-C477339DD232}"/>
          </ac:cxnSpMkLst>
        </pc:cxnChg>
        <pc:cxnChg chg="add del">
          <ac:chgData name="Ally Sprik" userId="59f5d7f00ed8194e" providerId="LiveId" clId="{4A5741DF-DEA3-4A73-B7CC-4D0063A2523B}" dt="2024-02-16T14:05:05.201" v="86" actId="26606"/>
          <ac:cxnSpMkLst>
            <pc:docMk/>
            <pc:sldMk cId="147277097" sldId="256"/>
            <ac:cxnSpMk id="13" creationId="{EEE10AC2-20ED-4628-9A8E-14F8437B55CB}"/>
          </ac:cxnSpMkLst>
        </pc:cxnChg>
      </pc:sldChg>
      <pc:sldChg chg="addSp delSp modSp new del mod setBg">
        <pc:chgData name="Ally Sprik" userId="59f5d7f00ed8194e" providerId="LiveId" clId="{4A5741DF-DEA3-4A73-B7CC-4D0063A2523B}" dt="2024-02-16T14:11:22.610" v="165" actId="47"/>
        <pc:sldMkLst>
          <pc:docMk/>
          <pc:sldMk cId="965897621" sldId="257"/>
        </pc:sldMkLst>
        <pc:spChg chg="mod">
          <ac:chgData name="Ally Sprik" userId="59f5d7f00ed8194e" providerId="LiveId" clId="{4A5741DF-DEA3-4A73-B7CC-4D0063A2523B}" dt="2024-02-16T14:10:34.865" v="164" actId="26606"/>
          <ac:spMkLst>
            <pc:docMk/>
            <pc:sldMk cId="965897621" sldId="257"/>
            <ac:spMk id="2" creationId="{95E1EDFA-0F58-441E-029D-475A0FB860CB}"/>
          </ac:spMkLst>
        </pc:spChg>
        <pc:spChg chg="add del mod">
          <ac:chgData name="Ally Sprik" userId="59f5d7f00ed8194e" providerId="LiveId" clId="{4A5741DF-DEA3-4A73-B7CC-4D0063A2523B}" dt="2024-02-16T14:08:12.466" v="136" actId="26606"/>
          <ac:spMkLst>
            <pc:docMk/>
            <pc:sldMk cId="965897621" sldId="257"/>
            <ac:spMk id="3" creationId="{652C0BDE-E1DB-6AB6-1173-DB5F53278E09}"/>
          </ac:spMkLst>
        </pc:spChg>
        <pc:spChg chg="add del">
          <ac:chgData name="Ally Sprik" userId="59f5d7f00ed8194e" providerId="LiveId" clId="{4A5741DF-DEA3-4A73-B7CC-4D0063A2523B}" dt="2024-02-16T14:07:10.960" v="118" actId="26606"/>
          <ac:spMkLst>
            <pc:docMk/>
            <pc:sldMk cId="965897621" sldId="257"/>
            <ac:spMk id="8" creationId="{E777E57D-6A88-4B5B-A068-2BA7FF4E8CCA}"/>
          </ac:spMkLst>
        </pc:spChg>
        <pc:spChg chg="add del">
          <ac:chgData name="Ally Sprik" userId="59f5d7f00ed8194e" providerId="LiveId" clId="{4A5741DF-DEA3-4A73-B7CC-4D0063A2523B}" dt="2024-02-16T14:07:10.960" v="118" actId="26606"/>
          <ac:spMkLst>
            <pc:docMk/>
            <pc:sldMk cId="965897621" sldId="257"/>
            <ac:spMk id="10" creationId="{F7117410-A2A4-4085-9ADC-46744551DBDE}"/>
          </ac:spMkLst>
        </pc:spChg>
        <pc:spChg chg="add del">
          <ac:chgData name="Ally Sprik" userId="59f5d7f00ed8194e" providerId="LiveId" clId="{4A5741DF-DEA3-4A73-B7CC-4D0063A2523B}" dt="2024-02-16T14:07:10.960" v="118" actId="26606"/>
          <ac:spMkLst>
            <pc:docMk/>
            <pc:sldMk cId="965897621" sldId="257"/>
            <ac:spMk id="12" creationId="{99F74EB5-E547-4FB4-95F5-BCC788F3C4A0}"/>
          </ac:spMkLst>
        </pc:spChg>
        <pc:spChg chg="add del">
          <ac:chgData name="Ally Sprik" userId="59f5d7f00ed8194e" providerId="LiveId" clId="{4A5741DF-DEA3-4A73-B7CC-4D0063A2523B}" dt="2024-02-16T14:07:10.956" v="117" actId="26606"/>
          <ac:spMkLst>
            <pc:docMk/>
            <pc:sldMk cId="965897621" sldId="257"/>
            <ac:spMk id="17" creationId="{DAF1966E-FD40-4A4A-B61B-C4DF7FA05F06}"/>
          </ac:spMkLst>
        </pc:spChg>
        <pc:spChg chg="add del">
          <ac:chgData name="Ally Sprik" userId="59f5d7f00ed8194e" providerId="LiveId" clId="{4A5741DF-DEA3-4A73-B7CC-4D0063A2523B}" dt="2024-02-16T14:07:10.956" v="117" actId="26606"/>
          <ac:spMkLst>
            <pc:docMk/>
            <pc:sldMk cId="965897621" sldId="257"/>
            <ac:spMk id="19" creationId="{047BFA19-D45E-416B-A404-7AF2F3F27017}"/>
          </ac:spMkLst>
        </pc:spChg>
        <pc:spChg chg="add del">
          <ac:chgData name="Ally Sprik" userId="59f5d7f00ed8194e" providerId="LiveId" clId="{4A5741DF-DEA3-4A73-B7CC-4D0063A2523B}" dt="2024-02-16T14:07:10.956" v="117" actId="26606"/>
          <ac:spMkLst>
            <pc:docMk/>
            <pc:sldMk cId="965897621" sldId="257"/>
            <ac:spMk id="21" creationId="{8E0105E7-23DB-4CF2-8258-FF47C7620F6E}"/>
          </ac:spMkLst>
        </pc:spChg>
        <pc:spChg chg="add del">
          <ac:chgData name="Ally Sprik" userId="59f5d7f00ed8194e" providerId="LiveId" clId="{4A5741DF-DEA3-4A73-B7CC-4D0063A2523B}" dt="2024-02-16T14:07:10.956" v="117" actId="26606"/>
          <ac:spMkLst>
            <pc:docMk/>
            <pc:sldMk cId="965897621" sldId="257"/>
            <ac:spMk id="23" creationId="{074B4F7D-14B2-478B-8BF5-01E4E0C5D263}"/>
          </ac:spMkLst>
        </pc:spChg>
        <pc:spChg chg="add del">
          <ac:chgData name="Ally Sprik" userId="59f5d7f00ed8194e" providerId="LiveId" clId="{4A5741DF-DEA3-4A73-B7CC-4D0063A2523B}" dt="2024-02-16T14:07:32.524" v="124" actId="26606"/>
          <ac:spMkLst>
            <pc:docMk/>
            <pc:sldMk cId="965897621" sldId="257"/>
            <ac:spMk id="25" creationId="{B6D861F1-F386-4A7D-A4BF-3BEB82DEBA86}"/>
          </ac:spMkLst>
        </pc:spChg>
        <pc:spChg chg="add del">
          <ac:chgData name="Ally Sprik" userId="59f5d7f00ed8194e" providerId="LiveId" clId="{4A5741DF-DEA3-4A73-B7CC-4D0063A2523B}" dt="2024-02-16T14:07:32.524" v="124" actId="26606"/>
          <ac:spMkLst>
            <pc:docMk/>
            <pc:sldMk cId="965897621" sldId="257"/>
            <ac:spMk id="26" creationId="{562DFC44-A40C-4573-9230-B3EDB3EC8EEB}"/>
          </ac:spMkLst>
        </pc:spChg>
        <pc:spChg chg="add del">
          <ac:chgData name="Ally Sprik" userId="59f5d7f00ed8194e" providerId="LiveId" clId="{4A5741DF-DEA3-4A73-B7CC-4D0063A2523B}" dt="2024-02-16T14:07:32.524" v="124" actId="26606"/>
          <ac:spMkLst>
            <pc:docMk/>
            <pc:sldMk cId="965897621" sldId="257"/>
            <ac:spMk id="27" creationId="{15589D35-CF9F-4DE9-A792-8571A09E9BC9}"/>
          </ac:spMkLst>
        </pc:spChg>
        <pc:spChg chg="add del">
          <ac:chgData name="Ally Sprik" userId="59f5d7f00ed8194e" providerId="LiveId" clId="{4A5741DF-DEA3-4A73-B7CC-4D0063A2523B}" dt="2024-02-16T14:07:32.519" v="123" actId="26606"/>
          <ac:spMkLst>
            <pc:docMk/>
            <pc:sldMk cId="965897621" sldId="257"/>
            <ac:spMk id="32" creationId="{DAF1966E-FD40-4A4A-B61B-C4DF7FA05F06}"/>
          </ac:spMkLst>
        </pc:spChg>
        <pc:spChg chg="add del">
          <ac:chgData name="Ally Sprik" userId="59f5d7f00ed8194e" providerId="LiveId" clId="{4A5741DF-DEA3-4A73-B7CC-4D0063A2523B}" dt="2024-02-16T14:07:32.519" v="123" actId="26606"/>
          <ac:spMkLst>
            <pc:docMk/>
            <pc:sldMk cId="965897621" sldId="257"/>
            <ac:spMk id="34" creationId="{047BFA19-D45E-416B-A404-7AF2F3F27017}"/>
          </ac:spMkLst>
        </pc:spChg>
        <pc:spChg chg="add del">
          <ac:chgData name="Ally Sprik" userId="59f5d7f00ed8194e" providerId="LiveId" clId="{4A5741DF-DEA3-4A73-B7CC-4D0063A2523B}" dt="2024-02-16T14:07:32.519" v="123" actId="26606"/>
          <ac:spMkLst>
            <pc:docMk/>
            <pc:sldMk cId="965897621" sldId="257"/>
            <ac:spMk id="36" creationId="{8E0105E7-23DB-4CF2-8258-FF47C7620F6E}"/>
          </ac:spMkLst>
        </pc:spChg>
        <pc:spChg chg="add del">
          <ac:chgData name="Ally Sprik" userId="59f5d7f00ed8194e" providerId="LiveId" clId="{4A5741DF-DEA3-4A73-B7CC-4D0063A2523B}" dt="2024-02-16T14:07:32.519" v="123" actId="26606"/>
          <ac:spMkLst>
            <pc:docMk/>
            <pc:sldMk cId="965897621" sldId="257"/>
            <ac:spMk id="38" creationId="{074B4F7D-14B2-478B-8BF5-01E4E0C5D263}"/>
          </ac:spMkLst>
        </pc:spChg>
        <pc:spChg chg="add del">
          <ac:chgData name="Ally Sprik" userId="59f5d7f00ed8194e" providerId="LiveId" clId="{4A5741DF-DEA3-4A73-B7CC-4D0063A2523B}" dt="2024-02-16T14:08:12.466" v="136" actId="26606"/>
          <ac:spMkLst>
            <pc:docMk/>
            <pc:sldMk cId="965897621" sldId="257"/>
            <ac:spMk id="40" creationId="{2029D5AD-8348-4446-B191-6A9B6FE03F21}"/>
          </ac:spMkLst>
        </pc:spChg>
        <pc:spChg chg="add del">
          <ac:chgData name="Ally Sprik" userId="59f5d7f00ed8194e" providerId="LiveId" clId="{4A5741DF-DEA3-4A73-B7CC-4D0063A2523B}" dt="2024-02-16T14:08:12.466" v="136" actId="26606"/>
          <ac:spMkLst>
            <pc:docMk/>
            <pc:sldMk cId="965897621" sldId="257"/>
            <ac:spMk id="41" creationId="{A3F395A2-2B64-4749-BD93-2F159C7E1FB5}"/>
          </ac:spMkLst>
        </pc:spChg>
        <pc:spChg chg="add del">
          <ac:chgData name="Ally Sprik" userId="59f5d7f00ed8194e" providerId="LiveId" clId="{4A5741DF-DEA3-4A73-B7CC-4D0063A2523B}" dt="2024-02-16T14:08:12.466" v="136" actId="26606"/>
          <ac:spMkLst>
            <pc:docMk/>
            <pc:sldMk cId="965897621" sldId="257"/>
            <ac:spMk id="42" creationId="{5CF0135B-EAB8-4CA0-896C-2D897ECD28BC}"/>
          </ac:spMkLst>
        </pc:spChg>
        <pc:spChg chg="add del">
          <ac:chgData name="Ally Sprik" userId="59f5d7f00ed8194e" providerId="LiveId" clId="{4A5741DF-DEA3-4A73-B7CC-4D0063A2523B}" dt="2024-02-16T14:08:12.466" v="136" actId="26606"/>
          <ac:spMkLst>
            <pc:docMk/>
            <pc:sldMk cId="965897621" sldId="257"/>
            <ac:spMk id="43" creationId="{92C3387C-D24F-4737-8A37-1DC5CFF09CFA}"/>
          </ac:spMkLst>
        </pc:spChg>
        <pc:spChg chg="add del">
          <ac:chgData name="Ally Sprik" userId="59f5d7f00ed8194e" providerId="LiveId" clId="{4A5741DF-DEA3-4A73-B7CC-4D0063A2523B}" dt="2024-02-16T14:07:56.497" v="129" actId="26606"/>
          <ac:spMkLst>
            <pc:docMk/>
            <pc:sldMk cId="965897621" sldId="257"/>
            <ac:spMk id="45" creationId="{DAF1966E-FD40-4A4A-B61B-C4DF7FA05F06}"/>
          </ac:spMkLst>
        </pc:spChg>
        <pc:spChg chg="add del">
          <ac:chgData name="Ally Sprik" userId="59f5d7f00ed8194e" providerId="LiveId" clId="{4A5741DF-DEA3-4A73-B7CC-4D0063A2523B}" dt="2024-02-16T14:07:56.497" v="129" actId="26606"/>
          <ac:spMkLst>
            <pc:docMk/>
            <pc:sldMk cId="965897621" sldId="257"/>
            <ac:spMk id="46" creationId="{047BFA19-D45E-416B-A404-7AF2F3F27017}"/>
          </ac:spMkLst>
        </pc:spChg>
        <pc:spChg chg="add del">
          <ac:chgData name="Ally Sprik" userId="59f5d7f00ed8194e" providerId="LiveId" clId="{4A5741DF-DEA3-4A73-B7CC-4D0063A2523B}" dt="2024-02-16T14:07:56.497" v="129" actId="26606"/>
          <ac:spMkLst>
            <pc:docMk/>
            <pc:sldMk cId="965897621" sldId="257"/>
            <ac:spMk id="47" creationId="{8E0105E7-23DB-4CF2-8258-FF47C7620F6E}"/>
          </ac:spMkLst>
        </pc:spChg>
        <pc:spChg chg="add del">
          <ac:chgData name="Ally Sprik" userId="59f5d7f00ed8194e" providerId="LiveId" clId="{4A5741DF-DEA3-4A73-B7CC-4D0063A2523B}" dt="2024-02-16T14:07:50.373" v="127" actId="26606"/>
          <ac:spMkLst>
            <pc:docMk/>
            <pc:sldMk cId="965897621" sldId="257"/>
            <ac:spMk id="48" creationId="{8D06CE56-3881-4ADA-8CEF-D18B02C242A3}"/>
          </ac:spMkLst>
        </pc:spChg>
        <pc:spChg chg="add del">
          <ac:chgData name="Ally Sprik" userId="59f5d7f00ed8194e" providerId="LiveId" clId="{4A5741DF-DEA3-4A73-B7CC-4D0063A2523B}" dt="2024-02-16T14:07:56.497" v="129" actId="26606"/>
          <ac:spMkLst>
            <pc:docMk/>
            <pc:sldMk cId="965897621" sldId="257"/>
            <ac:spMk id="49" creationId="{074B4F7D-14B2-478B-8BF5-01E4E0C5D263}"/>
          </ac:spMkLst>
        </pc:spChg>
        <pc:spChg chg="add del">
          <ac:chgData name="Ally Sprik" userId="59f5d7f00ed8194e" providerId="LiveId" clId="{4A5741DF-DEA3-4A73-B7CC-4D0063A2523B}" dt="2024-02-16T14:07:50.373" v="127" actId="26606"/>
          <ac:spMkLst>
            <pc:docMk/>
            <pc:sldMk cId="965897621" sldId="257"/>
            <ac:spMk id="50" creationId="{79F3C543-62EC-4433-9C93-A2CD8764E9B4}"/>
          </ac:spMkLst>
        </pc:spChg>
        <pc:spChg chg="add del">
          <ac:chgData name="Ally Sprik" userId="59f5d7f00ed8194e" providerId="LiveId" clId="{4A5741DF-DEA3-4A73-B7CC-4D0063A2523B}" dt="2024-02-16T14:07:58.286" v="131" actId="26606"/>
          <ac:spMkLst>
            <pc:docMk/>
            <pc:sldMk cId="965897621" sldId="257"/>
            <ac:spMk id="51" creationId="{E777E57D-6A88-4B5B-A068-2BA7FF4E8CCA}"/>
          </ac:spMkLst>
        </pc:spChg>
        <pc:spChg chg="add del">
          <ac:chgData name="Ally Sprik" userId="59f5d7f00ed8194e" providerId="LiveId" clId="{4A5741DF-DEA3-4A73-B7CC-4D0063A2523B}" dt="2024-02-16T14:07:50.373" v="127" actId="26606"/>
          <ac:spMkLst>
            <pc:docMk/>
            <pc:sldMk cId="965897621" sldId="257"/>
            <ac:spMk id="52" creationId="{5463EB0A-3D7C-4AA5-BFA5-8EE5B4BA5624}"/>
          </ac:spMkLst>
        </pc:spChg>
        <pc:spChg chg="add del">
          <ac:chgData name="Ally Sprik" userId="59f5d7f00ed8194e" providerId="LiveId" clId="{4A5741DF-DEA3-4A73-B7CC-4D0063A2523B}" dt="2024-02-16T14:07:58.286" v="131" actId="26606"/>
          <ac:spMkLst>
            <pc:docMk/>
            <pc:sldMk cId="965897621" sldId="257"/>
            <ac:spMk id="53" creationId="{F7117410-A2A4-4085-9ADC-46744551DBDE}"/>
          </ac:spMkLst>
        </pc:spChg>
        <pc:spChg chg="add del">
          <ac:chgData name="Ally Sprik" userId="59f5d7f00ed8194e" providerId="LiveId" clId="{4A5741DF-DEA3-4A73-B7CC-4D0063A2523B}" dt="2024-02-16T14:07:50.373" v="127" actId="26606"/>
          <ac:spMkLst>
            <pc:docMk/>
            <pc:sldMk cId="965897621" sldId="257"/>
            <ac:spMk id="54" creationId="{7945AD00-F967-454D-A4B2-39ABA5C88C20}"/>
          </ac:spMkLst>
        </pc:spChg>
        <pc:spChg chg="add del">
          <ac:chgData name="Ally Sprik" userId="59f5d7f00ed8194e" providerId="LiveId" clId="{4A5741DF-DEA3-4A73-B7CC-4D0063A2523B}" dt="2024-02-16T14:07:58.286" v="131" actId="26606"/>
          <ac:spMkLst>
            <pc:docMk/>
            <pc:sldMk cId="965897621" sldId="257"/>
            <ac:spMk id="55" creationId="{99F74EB5-E547-4FB4-95F5-BCC788F3C4A0}"/>
          </ac:spMkLst>
        </pc:spChg>
        <pc:spChg chg="add del">
          <ac:chgData name="Ally Sprik" userId="59f5d7f00ed8194e" providerId="LiveId" clId="{4A5741DF-DEA3-4A73-B7CC-4D0063A2523B}" dt="2024-02-16T14:07:50.373" v="127" actId="26606"/>
          <ac:spMkLst>
            <pc:docMk/>
            <pc:sldMk cId="965897621" sldId="257"/>
            <ac:spMk id="56" creationId="{E9BC5B79-B912-427C-8219-E3E50943FCDE}"/>
          </ac:spMkLst>
        </pc:spChg>
        <pc:spChg chg="add del">
          <ac:chgData name="Ally Sprik" userId="59f5d7f00ed8194e" providerId="LiveId" clId="{4A5741DF-DEA3-4A73-B7CC-4D0063A2523B}" dt="2024-02-16T14:08:11.267" v="133" actId="26606"/>
          <ac:spMkLst>
            <pc:docMk/>
            <pc:sldMk cId="965897621" sldId="257"/>
            <ac:spMk id="57" creationId="{8D06CE56-3881-4ADA-8CEF-D18B02C242A3}"/>
          </ac:spMkLst>
        </pc:spChg>
        <pc:spChg chg="add del">
          <ac:chgData name="Ally Sprik" userId="59f5d7f00ed8194e" providerId="LiveId" clId="{4A5741DF-DEA3-4A73-B7CC-4D0063A2523B}" dt="2024-02-16T14:08:11.267" v="133" actId="26606"/>
          <ac:spMkLst>
            <pc:docMk/>
            <pc:sldMk cId="965897621" sldId="257"/>
            <ac:spMk id="58" creationId="{79F3C543-62EC-4433-9C93-A2CD8764E9B4}"/>
          </ac:spMkLst>
        </pc:spChg>
        <pc:spChg chg="add del">
          <ac:chgData name="Ally Sprik" userId="59f5d7f00ed8194e" providerId="LiveId" clId="{4A5741DF-DEA3-4A73-B7CC-4D0063A2523B}" dt="2024-02-16T14:08:11.267" v="133" actId="26606"/>
          <ac:spMkLst>
            <pc:docMk/>
            <pc:sldMk cId="965897621" sldId="257"/>
            <ac:spMk id="59" creationId="{5463EB0A-3D7C-4AA5-BFA5-8EE5B4BA5624}"/>
          </ac:spMkLst>
        </pc:spChg>
        <pc:spChg chg="add del">
          <ac:chgData name="Ally Sprik" userId="59f5d7f00ed8194e" providerId="LiveId" clId="{4A5741DF-DEA3-4A73-B7CC-4D0063A2523B}" dt="2024-02-16T14:08:11.267" v="133" actId="26606"/>
          <ac:spMkLst>
            <pc:docMk/>
            <pc:sldMk cId="965897621" sldId="257"/>
            <ac:spMk id="60" creationId="{7945AD00-F967-454D-A4B2-39ABA5C88C20}"/>
          </ac:spMkLst>
        </pc:spChg>
        <pc:spChg chg="add del">
          <ac:chgData name="Ally Sprik" userId="59f5d7f00ed8194e" providerId="LiveId" clId="{4A5741DF-DEA3-4A73-B7CC-4D0063A2523B}" dt="2024-02-16T14:08:11.267" v="133" actId="26606"/>
          <ac:spMkLst>
            <pc:docMk/>
            <pc:sldMk cId="965897621" sldId="257"/>
            <ac:spMk id="61" creationId="{E9BC5B79-B912-427C-8219-E3E50943FCDE}"/>
          </ac:spMkLst>
        </pc:spChg>
        <pc:spChg chg="add del">
          <ac:chgData name="Ally Sprik" userId="59f5d7f00ed8194e" providerId="LiveId" clId="{4A5741DF-DEA3-4A73-B7CC-4D0063A2523B}" dt="2024-02-16T14:08:12.461" v="135" actId="26606"/>
          <ac:spMkLst>
            <pc:docMk/>
            <pc:sldMk cId="965897621" sldId="257"/>
            <ac:spMk id="63" creationId="{2029D5AD-8348-4446-B191-6A9B6FE03F21}"/>
          </ac:spMkLst>
        </pc:spChg>
        <pc:spChg chg="add del">
          <ac:chgData name="Ally Sprik" userId="59f5d7f00ed8194e" providerId="LiveId" clId="{4A5741DF-DEA3-4A73-B7CC-4D0063A2523B}" dt="2024-02-16T14:08:12.461" v="135" actId="26606"/>
          <ac:spMkLst>
            <pc:docMk/>
            <pc:sldMk cId="965897621" sldId="257"/>
            <ac:spMk id="64" creationId="{A3F395A2-2B64-4749-BD93-2F159C7E1FB5}"/>
          </ac:spMkLst>
        </pc:spChg>
        <pc:spChg chg="add del">
          <ac:chgData name="Ally Sprik" userId="59f5d7f00ed8194e" providerId="LiveId" clId="{4A5741DF-DEA3-4A73-B7CC-4D0063A2523B}" dt="2024-02-16T14:08:12.461" v="135" actId="26606"/>
          <ac:spMkLst>
            <pc:docMk/>
            <pc:sldMk cId="965897621" sldId="257"/>
            <ac:spMk id="65" creationId="{5CF0135B-EAB8-4CA0-896C-2D897ECD28BC}"/>
          </ac:spMkLst>
        </pc:spChg>
        <pc:spChg chg="add del">
          <ac:chgData name="Ally Sprik" userId="59f5d7f00ed8194e" providerId="LiveId" clId="{4A5741DF-DEA3-4A73-B7CC-4D0063A2523B}" dt="2024-02-16T14:08:12.461" v="135" actId="26606"/>
          <ac:spMkLst>
            <pc:docMk/>
            <pc:sldMk cId="965897621" sldId="257"/>
            <ac:spMk id="66" creationId="{92C3387C-D24F-4737-8A37-1DC5CFF09CFA}"/>
          </ac:spMkLst>
        </pc:spChg>
        <pc:spChg chg="add del">
          <ac:chgData name="Ally Sprik" userId="59f5d7f00ed8194e" providerId="LiveId" clId="{4A5741DF-DEA3-4A73-B7CC-4D0063A2523B}" dt="2024-02-16T14:08:12.461" v="135" actId="26606"/>
          <ac:spMkLst>
            <pc:docMk/>
            <pc:sldMk cId="965897621" sldId="257"/>
            <ac:spMk id="67" creationId="{652C0BDE-E1DB-6AB6-1173-DB5F53278E09}"/>
          </ac:spMkLst>
        </pc:spChg>
        <pc:spChg chg="add del">
          <ac:chgData name="Ally Sprik" userId="59f5d7f00ed8194e" providerId="LiveId" clId="{4A5741DF-DEA3-4A73-B7CC-4D0063A2523B}" dt="2024-02-16T14:08:29.155" v="143" actId="26606"/>
          <ac:spMkLst>
            <pc:docMk/>
            <pc:sldMk cId="965897621" sldId="257"/>
            <ac:spMk id="69" creationId="{DAF1966E-FD40-4A4A-B61B-C4DF7FA05F06}"/>
          </ac:spMkLst>
        </pc:spChg>
        <pc:spChg chg="add del">
          <ac:chgData name="Ally Sprik" userId="59f5d7f00ed8194e" providerId="LiveId" clId="{4A5741DF-DEA3-4A73-B7CC-4D0063A2523B}" dt="2024-02-16T14:08:29.155" v="143" actId="26606"/>
          <ac:spMkLst>
            <pc:docMk/>
            <pc:sldMk cId="965897621" sldId="257"/>
            <ac:spMk id="70" creationId="{047BFA19-D45E-416B-A404-7AF2F3F27017}"/>
          </ac:spMkLst>
        </pc:spChg>
        <pc:spChg chg="add del">
          <ac:chgData name="Ally Sprik" userId="59f5d7f00ed8194e" providerId="LiveId" clId="{4A5741DF-DEA3-4A73-B7CC-4D0063A2523B}" dt="2024-02-16T14:08:29.155" v="143" actId="26606"/>
          <ac:spMkLst>
            <pc:docMk/>
            <pc:sldMk cId="965897621" sldId="257"/>
            <ac:spMk id="71" creationId="{8E0105E7-23DB-4CF2-8258-FF47C7620F6E}"/>
          </ac:spMkLst>
        </pc:spChg>
        <pc:spChg chg="add del">
          <ac:chgData name="Ally Sprik" userId="59f5d7f00ed8194e" providerId="LiveId" clId="{4A5741DF-DEA3-4A73-B7CC-4D0063A2523B}" dt="2024-02-16T14:08:29.155" v="143" actId="26606"/>
          <ac:spMkLst>
            <pc:docMk/>
            <pc:sldMk cId="965897621" sldId="257"/>
            <ac:spMk id="72" creationId="{074B4F7D-14B2-478B-8BF5-01E4E0C5D263}"/>
          </ac:spMkLst>
        </pc:spChg>
        <pc:spChg chg="add mod">
          <ac:chgData name="Ally Sprik" userId="59f5d7f00ed8194e" providerId="LiveId" clId="{4A5741DF-DEA3-4A73-B7CC-4D0063A2523B}" dt="2024-02-16T14:10:34.865" v="164" actId="26606"/>
          <ac:spMkLst>
            <pc:docMk/>
            <pc:sldMk cId="965897621" sldId="257"/>
            <ac:spMk id="73" creationId="{652C0BDE-E1DB-6AB6-1173-DB5F53278E09}"/>
          </ac:spMkLst>
        </pc:spChg>
        <pc:spChg chg="add del">
          <ac:chgData name="Ally Sprik" userId="59f5d7f00ed8194e" providerId="LiveId" clId="{4A5741DF-DEA3-4A73-B7CC-4D0063A2523B}" dt="2024-02-16T14:08:25.364" v="140" actId="26606"/>
          <ac:spMkLst>
            <pc:docMk/>
            <pc:sldMk cId="965897621" sldId="257"/>
            <ac:spMk id="78" creationId="{CBB2B1F0-0DD6-4744-9A46-7A344FB48E40}"/>
          </ac:spMkLst>
        </pc:spChg>
        <pc:spChg chg="add del">
          <ac:chgData name="Ally Sprik" userId="59f5d7f00ed8194e" providerId="LiveId" clId="{4A5741DF-DEA3-4A73-B7CC-4D0063A2523B}" dt="2024-02-16T14:08:25.364" v="140" actId="26606"/>
          <ac:spMkLst>
            <pc:docMk/>
            <pc:sldMk cId="965897621" sldId="257"/>
            <ac:spMk id="80" creationId="{7A0B5DEA-ADF6-4BA5-9307-147F0A4685A0}"/>
          </ac:spMkLst>
        </pc:spChg>
        <pc:spChg chg="add del">
          <ac:chgData name="Ally Sprik" userId="59f5d7f00ed8194e" providerId="LiveId" clId="{4A5741DF-DEA3-4A73-B7CC-4D0063A2523B}" dt="2024-02-16T14:08:25.364" v="140" actId="26606"/>
          <ac:spMkLst>
            <pc:docMk/>
            <pc:sldMk cId="965897621" sldId="257"/>
            <ac:spMk id="82" creationId="{9DECDBF4-02B6-4BB4-B65B-B8107AD6A9E8}"/>
          </ac:spMkLst>
        </pc:spChg>
        <pc:spChg chg="add del">
          <ac:chgData name="Ally Sprik" userId="59f5d7f00ed8194e" providerId="LiveId" clId="{4A5741DF-DEA3-4A73-B7CC-4D0063A2523B}" dt="2024-02-16T14:08:29.150" v="142" actId="26606"/>
          <ac:spMkLst>
            <pc:docMk/>
            <pc:sldMk cId="965897621" sldId="257"/>
            <ac:spMk id="84" creationId="{B6D861F1-F386-4A7D-A4BF-3BEB82DEBA86}"/>
          </ac:spMkLst>
        </pc:spChg>
        <pc:spChg chg="add del">
          <ac:chgData name="Ally Sprik" userId="59f5d7f00ed8194e" providerId="LiveId" clId="{4A5741DF-DEA3-4A73-B7CC-4D0063A2523B}" dt="2024-02-16T14:08:29.150" v="142" actId="26606"/>
          <ac:spMkLst>
            <pc:docMk/>
            <pc:sldMk cId="965897621" sldId="257"/>
            <ac:spMk id="85" creationId="{562DFC44-A40C-4573-9230-B3EDB3EC8EEB}"/>
          </ac:spMkLst>
        </pc:spChg>
        <pc:spChg chg="add del">
          <ac:chgData name="Ally Sprik" userId="59f5d7f00ed8194e" providerId="LiveId" clId="{4A5741DF-DEA3-4A73-B7CC-4D0063A2523B}" dt="2024-02-16T14:08:29.150" v="142" actId="26606"/>
          <ac:spMkLst>
            <pc:docMk/>
            <pc:sldMk cId="965897621" sldId="257"/>
            <ac:spMk id="86" creationId="{15589D35-CF9F-4DE9-A792-8571A09E9BC9}"/>
          </ac:spMkLst>
        </pc:spChg>
        <pc:spChg chg="add del">
          <ac:chgData name="Ally Sprik" userId="59f5d7f00ed8194e" providerId="LiveId" clId="{4A5741DF-DEA3-4A73-B7CC-4D0063A2523B}" dt="2024-02-16T14:10:23.905" v="162" actId="26606"/>
          <ac:spMkLst>
            <pc:docMk/>
            <pc:sldMk cId="965897621" sldId="257"/>
            <ac:spMk id="88" creationId="{801B3EC0-C865-4E52-A0F6-CB02B29A45FF}"/>
          </ac:spMkLst>
        </pc:spChg>
        <pc:spChg chg="add del">
          <ac:chgData name="Ally Sprik" userId="59f5d7f00ed8194e" providerId="LiveId" clId="{4A5741DF-DEA3-4A73-B7CC-4D0063A2523B}" dt="2024-02-16T14:10:23.905" v="162" actId="26606"/>
          <ac:spMkLst>
            <pc:docMk/>
            <pc:sldMk cId="965897621" sldId="257"/>
            <ac:spMk id="89" creationId="{066346BE-FDB4-4772-A696-0719490ABD64}"/>
          </ac:spMkLst>
        </pc:spChg>
        <pc:spChg chg="add del">
          <ac:chgData name="Ally Sprik" userId="59f5d7f00ed8194e" providerId="LiveId" clId="{4A5741DF-DEA3-4A73-B7CC-4D0063A2523B}" dt="2024-02-16T14:10:23.905" v="162" actId="26606"/>
          <ac:spMkLst>
            <pc:docMk/>
            <pc:sldMk cId="965897621" sldId="257"/>
            <ac:spMk id="90" creationId="{FB92FFCE-0C90-454E-AA25-D4EE9A6C39C5}"/>
          </ac:spMkLst>
        </pc:spChg>
        <pc:spChg chg="add del">
          <ac:chgData name="Ally Sprik" userId="59f5d7f00ed8194e" providerId="LiveId" clId="{4A5741DF-DEA3-4A73-B7CC-4D0063A2523B}" dt="2024-02-16T14:10:23.899" v="161" actId="26606"/>
          <ac:spMkLst>
            <pc:docMk/>
            <pc:sldMk cId="965897621" sldId="257"/>
            <ac:spMk id="95" creationId="{DAF1966E-FD40-4A4A-B61B-C4DF7FA05F06}"/>
          </ac:spMkLst>
        </pc:spChg>
        <pc:spChg chg="add del">
          <ac:chgData name="Ally Sprik" userId="59f5d7f00ed8194e" providerId="LiveId" clId="{4A5741DF-DEA3-4A73-B7CC-4D0063A2523B}" dt="2024-02-16T14:10:23.899" v="161" actId="26606"/>
          <ac:spMkLst>
            <pc:docMk/>
            <pc:sldMk cId="965897621" sldId="257"/>
            <ac:spMk id="97" creationId="{047BFA19-D45E-416B-A404-7AF2F3F27017}"/>
          </ac:spMkLst>
        </pc:spChg>
        <pc:spChg chg="add del">
          <ac:chgData name="Ally Sprik" userId="59f5d7f00ed8194e" providerId="LiveId" clId="{4A5741DF-DEA3-4A73-B7CC-4D0063A2523B}" dt="2024-02-16T14:10:23.899" v="161" actId="26606"/>
          <ac:spMkLst>
            <pc:docMk/>
            <pc:sldMk cId="965897621" sldId="257"/>
            <ac:spMk id="99" creationId="{8E0105E7-23DB-4CF2-8258-FF47C7620F6E}"/>
          </ac:spMkLst>
        </pc:spChg>
        <pc:spChg chg="add del">
          <ac:chgData name="Ally Sprik" userId="59f5d7f00ed8194e" providerId="LiveId" clId="{4A5741DF-DEA3-4A73-B7CC-4D0063A2523B}" dt="2024-02-16T14:10:23.899" v="161" actId="26606"/>
          <ac:spMkLst>
            <pc:docMk/>
            <pc:sldMk cId="965897621" sldId="257"/>
            <ac:spMk id="101" creationId="{074B4F7D-14B2-478B-8BF5-01E4E0C5D263}"/>
          </ac:spMkLst>
        </pc:spChg>
        <pc:spChg chg="add del">
          <ac:chgData name="Ally Sprik" userId="59f5d7f00ed8194e" providerId="LiveId" clId="{4A5741DF-DEA3-4A73-B7CC-4D0063A2523B}" dt="2024-02-16T14:10:34.865" v="164" actId="26606"/>
          <ac:spMkLst>
            <pc:docMk/>
            <pc:sldMk cId="965897621" sldId="257"/>
            <ac:spMk id="103" creationId="{2029D5AD-8348-4446-B191-6A9B6FE03F21}"/>
          </ac:spMkLst>
        </pc:spChg>
        <pc:spChg chg="add del">
          <ac:chgData name="Ally Sprik" userId="59f5d7f00ed8194e" providerId="LiveId" clId="{4A5741DF-DEA3-4A73-B7CC-4D0063A2523B}" dt="2024-02-16T14:10:34.865" v="164" actId="26606"/>
          <ac:spMkLst>
            <pc:docMk/>
            <pc:sldMk cId="965897621" sldId="257"/>
            <ac:spMk id="104" creationId="{A3F395A2-2B64-4749-BD93-2F159C7E1FB5}"/>
          </ac:spMkLst>
        </pc:spChg>
        <pc:spChg chg="add del">
          <ac:chgData name="Ally Sprik" userId="59f5d7f00ed8194e" providerId="LiveId" clId="{4A5741DF-DEA3-4A73-B7CC-4D0063A2523B}" dt="2024-02-16T14:10:34.865" v="164" actId="26606"/>
          <ac:spMkLst>
            <pc:docMk/>
            <pc:sldMk cId="965897621" sldId="257"/>
            <ac:spMk id="105" creationId="{5CF0135B-EAB8-4CA0-896C-2D897ECD28BC}"/>
          </ac:spMkLst>
        </pc:spChg>
        <pc:spChg chg="add del">
          <ac:chgData name="Ally Sprik" userId="59f5d7f00ed8194e" providerId="LiveId" clId="{4A5741DF-DEA3-4A73-B7CC-4D0063A2523B}" dt="2024-02-16T14:10:34.865" v="164" actId="26606"/>
          <ac:spMkLst>
            <pc:docMk/>
            <pc:sldMk cId="965897621" sldId="257"/>
            <ac:spMk id="106" creationId="{92C3387C-D24F-4737-8A37-1DC5CFF09CFA}"/>
          </ac:spMkLst>
        </pc:spChg>
        <pc:spChg chg="add">
          <ac:chgData name="Ally Sprik" userId="59f5d7f00ed8194e" providerId="LiveId" clId="{4A5741DF-DEA3-4A73-B7CC-4D0063A2523B}" dt="2024-02-16T14:10:34.865" v="164" actId="26606"/>
          <ac:spMkLst>
            <pc:docMk/>
            <pc:sldMk cId="965897621" sldId="257"/>
            <ac:spMk id="111" creationId="{E777E57D-6A88-4B5B-A068-2BA7FF4E8CCA}"/>
          </ac:spMkLst>
        </pc:spChg>
        <pc:spChg chg="add">
          <ac:chgData name="Ally Sprik" userId="59f5d7f00ed8194e" providerId="LiveId" clId="{4A5741DF-DEA3-4A73-B7CC-4D0063A2523B}" dt="2024-02-16T14:10:34.865" v="164" actId="26606"/>
          <ac:spMkLst>
            <pc:docMk/>
            <pc:sldMk cId="965897621" sldId="257"/>
            <ac:spMk id="113" creationId="{F7117410-A2A4-4085-9ADC-46744551DBDE}"/>
          </ac:spMkLst>
        </pc:spChg>
        <pc:spChg chg="add">
          <ac:chgData name="Ally Sprik" userId="59f5d7f00ed8194e" providerId="LiveId" clId="{4A5741DF-DEA3-4A73-B7CC-4D0063A2523B}" dt="2024-02-16T14:10:34.865" v="164" actId="26606"/>
          <ac:spMkLst>
            <pc:docMk/>
            <pc:sldMk cId="965897621" sldId="257"/>
            <ac:spMk id="115" creationId="{99F74EB5-E547-4FB4-95F5-BCC788F3C4A0}"/>
          </ac:spMkLst>
        </pc:spChg>
      </pc:sldChg>
      <pc:sldChg chg="new del">
        <pc:chgData name="Ally Sprik" userId="59f5d7f00ed8194e" providerId="LiveId" clId="{4A5741DF-DEA3-4A73-B7CC-4D0063A2523B}" dt="2024-02-16T14:05:03.188" v="83" actId="680"/>
        <pc:sldMkLst>
          <pc:docMk/>
          <pc:sldMk cId="2810398751" sldId="257"/>
        </pc:sldMkLst>
      </pc:sldChg>
      <pc:sldChg chg="addSp delSp modSp new del mod setBg">
        <pc:chgData name="Ally Sprik" userId="59f5d7f00ed8194e" providerId="LiveId" clId="{4A5741DF-DEA3-4A73-B7CC-4D0063A2523B}" dt="2024-02-16T14:41:25.593" v="779" actId="47"/>
        <pc:sldMkLst>
          <pc:docMk/>
          <pc:sldMk cId="3919459942" sldId="257"/>
        </pc:sldMkLst>
        <pc:spChg chg="mod">
          <ac:chgData name="Ally Sprik" userId="59f5d7f00ed8194e" providerId="LiveId" clId="{4A5741DF-DEA3-4A73-B7CC-4D0063A2523B}" dt="2024-02-16T14:41:20.564" v="775" actId="21"/>
          <ac:spMkLst>
            <pc:docMk/>
            <pc:sldMk cId="3919459942" sldId="257"/>
            <ac:spMk id="2" creationId="{15E18315-2B8E-1512-2133-3392E6BF3374}"/>
          </ac:spMkLst>
        </pc:spChg>
        <pc:spChg chg="del mod">
          <ac:chgData name="Ally Sprik" userId="59f5d7f00ed8194e" providerId="LiveId" clId="{4A5741DF-DEA3-4A73-B7CC-4D0063A2523B}" dt="2024-02-16T14:16:54.515" v="454" actId="26606"/>
          <ac:spMkLst>
            <pc:docMk/>
            <pc:sldMk cId="3919459942" sldId="257"/>
            <ac:spMk id="3" creationId="{463340C4-9DCE-D254-2049-AB4C1D7CD640}"/>
          </ac:spMkLst>
        </pc:spChg>
        <pc:spChg chg="add">
          <ac:chgData name="Ally Sprik" userId="59f5d7f00ed8194e" providerId="LiveId" clId="{4A5741DF-DEA3-4A73-B7CC-4D0063A2523B}" dt="2024-02-16T14:20:14.755" v="498" actId="26606"/>
          <ac:spMkLst>
            <pc:docMk/>
            <pc:sldMk cId="3919459942" sldId="257"/>
            <ac:spMk id="10" creationId="{81D377EB-C9D2-4ED0-86A6-740A297E3EAC}"/>
          </ac:spMkLst>
        </pc:spChg>
        <pc:spChg chg="add">
          <ac:chgData name="Ally Sprik" userId="59f5d7f00ed8194e" providerId="LiveId" clId="{4A5741DF-DEA3-4A73-B7CC-4D0063A2523B}" dt="2024-02-16T14:20:14.755" v="498" actId="26606"/>
          <ac:spMkLst>
            <pc:docMk/>
            <pc:sldMk cId="3919459942" sldId="257"/>
            <ac:spMk id="12" creationId="{066346BE-FDB4-4772-A696-0719490ABD64}"/>
          </ac:spMkLst>
        </pc:spChg>
        <pc:spChg chg="add">
          <ac:chgData name="Ally Sprik" userId="59f5d7f00ed8194e" providerId="LiveId" clId="{4A5741DF-DEA3-4A73-B7CC-4D0063A2523B}" dt="2024-02-16T14:20:14.755" v="498" actId="26606"/>
          <ac:spMkLst>
            <pc:docMk/>
            <pc:sldMk cId="3919459942" sldId="257"/>
            <ac:spMk id="14" creationId="{FB92FFCE-0C90-454E-AA25-D4EE9A6C39C5}"/>
          </ac:spMkLst>
        </pc:spChg>
        <pc:graphicFrameChg chg="add del modGraphic">
          <ac:chgData name="Ally Sprik" userId="59f5d7f00ed8194e" providerId="LiveId" clId="{4A5741DF-DEA3-4A73-B7CC-4D0063A2523B}" dt="2024-02-16T14:16:37.571" v="453" actId="1032"/>
          <ac:graphicFrameMkLst>
            <pc:docMk/>
            <pc:sldMk cId="3919459942" sldId="257"/>
            <ac:graphicFrameMk id="4" creationId="{BAE71F52-506A-8ADB-1D36-F476C6CC1811}"/>
          </ac:graphicFrameMkLst>
        </pc:graphicFrameChg>
        <pc:graphicFrameChg chg="add mod modGraphic">
          <ac:chgData name="Ally Sprik" userId="59f5d7f00ed8194e" providerId="LiveId" clId="{4A5741DF-DEA3-4A73-B7CC-4D0063A2523B}" dt="2024-02-16T14:36:28.885" v="770" actId="20577"/>
          <ac:graphicFrameMkLst>
            <pc:docMk/>
            <pc:sldMk cId="3919459942" sldId="257"/>
            <ac:graphicFrameMk id="5" creationId="{59E2666F-FFEF-5A55-72D2-A9992DB6071F}"/>
          </ac:graphicFrameMkLst>
        </pc:graphicFrameChg>
      </pc:sldChg>
      <pc:sldChg chg="addSp delSp modSp new del mod setBg">
        <pc:chgData name="Ally Sprik" userId="59f5d7f00ed8194e" providerId="LiveId" clId="{4A5741DF-DEA3-4A73-B7CC-4D0063A2523B}" dt="2024-02-16T14:51:18.972" v="808" actId="47"/>
        <pc:sldMkLst>
          <pc:docMk/>
          <pc:sldMk cId="462149254" sldId="258"/>
        </pc:sldMkLst>
        <pc:spChg chg="mod">
          <ac:chgData name="Ally Sprik" userId="59f5d7f00ed8194e" providerId="LiveId" clId="{4A5741DF-DEA3-4A73-B7CC-4D0063A2523B}" dt="2024-02-16T14:25:47.778" v="747" actId="26606"/>
          <ac:spMkLst>
            <pc:docMk/>
            <pc:sldMk cId="462149254" sldId="258"/>
            <ac:spMk id="2" creationId="{D28C0D38-B61B-5348-EACE-7EC7615C16D8}"/>
          </ac:spMkLst>
        </pc:spChg>
        <pc:spChg chg="mod">
          <ac:chgData name="Ally Sprik" userId="59f5d7f00ed8194e" providerId="LiveId" clId="{4A5741DF-DEA3-4A73-B7CC-4D0063A2523B}" dt="2024-02-16T14:25:47.778" v="747" actId="26606"/>
          <ac:spMkLst>
            <pc:docMk/>
            <pc:sldMk cId="462149254" sldId="258"/>
            <ac:spMk id="3" creationId="{EFF19F55-C3D7-0292-13DA-CE6C943890AB}"/>
          </ac:spMkLst>
        </pc:spChg>
        <pc:spChg chg="add del">
          <ac:chgData name="Ally Sprik" userId="59f5d7f00ed8194e" providerId="LiveId" clId="{4A5741DF-DEA3-4A73-B7CC-4D0063A2523B}" dt="2024-02-16T14:25:47.778" v="747" actId="26606"/>
          <ac:spMkLst>
            <pc:docMk/>
            <pc:sldMk cId="462149254" sldId="258"/>
            <ac:spMk id="8" creationId="{CBB2B1F0-0DD6-4744-9A46-7A344FB48E40}"/>
          </ac:spMkLst>
        </pc:spChg>
        <pc:spChg chg="add del">
          <ac:chgData name="Ally Sprik" userId="59f5d7f00ed8194e" providerId="LiveId" clId="{4A5741DF-DEA3-4A73-B7CC-4D0063A2523B}" dt="2024-02-16T14:25:47.778" v="747" actId="26606"/>
          <ac:spMkLst>
            <pc:docMk/>
            <pc:sldMk cId="462149254" sldId="258"/>
            <ac:spMk id="10" creationId="{7A0B5DEA-ADF6-4BA5-9307-147F0A4685A0}"/>
          </ac:spMkLst>
        </pc:spChg>
        <pc:spChg chg="add del">
          <ac:chgData name="Ally Sprik" userId="59f5d7f00ed8194e" providerId="LiveId" clId="{4A5741DF-DEA3-4A73-B7CC-4D0063A2523B}" dt="2024-02-16T14:25:47.778" v="747" actId="26606"/>
          <ac:spMkLst>
            <pc:docMk/>
            <pc:sldMk cId="462149254" sldId="258"/>
            <ac:spMk id="12" creationId="{9DECDBF4-02B6-4BB4-B65B-B8107AD6A9E8}"/>
          </ac:spMkLst>
        </pc:spChg>
      </pc:sldChg>
      <pc:sldChg chg="addSp delSp modSp add mod ord">
        <pc:chgData name="Ally Sprik" userId="59f5d7f00ed8194e" providerId="LiveId" clId="{4A5741DF-DEA3-4A73-B7CC-4D0063A2523B}" dt="2024-02-16T15:32:47.111" v="1592" actId="2711"/>
        <pc:sldMkLst>
          <pc:docMk/>
          <pc:sldMk cId="1979731769" sldId="259"/>
        </pc:sldMkLst>
        <pc:spChg chg="mod">
          <ac:chgData name="Ally Sprik" userId="59f5d7f00ed8194e" providerId="LiveId" clId="{4A5741DF-DEA3-4A73-B7CC-4D0063A2523B}" dt="2024-02-16T14:51:09.615" v="807" actId="2711"/>
          <ac:spMkLst>
            <pc:docMk/>
            <pc:sldMk cId="1979731769" sldId="259"/>
            <ac:spMk id="2" creationId="{8A4130E0-2761-A6D6-1EF4-2CD063F9A6CA}"/>
          </ac:spMkLst>
        </pc:spChg>
        <pc:spChg chg="del">
          <ac:chgData name="Ally Sprik" userId="59f5d7f00ed8194e" providerId="LiveId" clId="{4A5741DF-DEA3-4A73-B7CC-4D0063A2523B}" dt="2024-02-16T14:41:16.989" v="774" actId="478"/>
          <ac:spMkLst>
            <pc:docMk/>
            <pc:sldMk cId="1979731769" sldId="259"/>
            <ac:spMk id="3" creationId="{3653F54D-410A-0DF2-4DE5-92A996EBF251}"/>
          </ac:spMkLst>
        </pc:spChg>
        <pc:graphicFrameChg chg="add mod">
          <ac:chgData name="Ally Sprik" userId="59f5d7f00ed8194e" providerId="LiveId" clId="{4A5741DF-DEA3-4A73-B7CC-4D0063A2523B}" dt="2024-02-16T15:32:47.111" v="1592" actId="2711"/>
          <ac:graphicFrameMkLst>
            <pc:docMk/>
            <pc:sldMk cId="1979731769" sldId="259"/>
            <ac:graphicFrameMk id="4" creationId="{201CFC2F-75FA-1560-3ADE-246F61B43DF7}"/>
          </ac:graphicFrameMkLst>
        </pc:graphicFrameChg>
      </pc:sldChg>
      <pc:sldChg chg="delSp add del setBg delDesignElem">
        <pc:chgData name="Ally Sprik" userId="59f5d7f00ed8194e" providerId="LiveId" clId="{4A5741DF-DEA3-4A73-B7CC-4D0063A2523B}" dt="2024-02-16T14:25:39.938" v="745" actId="47"/>
        <pc:sldMkLst>
          <pc:docMk/>
          <pc:sldMk cId="3682713637" sldId="259"/>
        </pc:sldMkLst>
        <pc:spChg chg="del">
          <ac:chgData name="Ally Sprik" userId="59f5d7f00ed8194e" providerId="LiveId" clId="{4A5741DF-DEA3-4A73-B7CC-4D0063A2523B}" dt="2024-02-16T14:25:37.174" v="744"/>
          <ac:spMkLst>
            <pc:docMk/>
            <pc:sldMk cId="3682713637" sldId="259"/>
            <ac:spMk id="10" creationId="{8B7F724A-0F97-13BD-E227-403FF8C1F257}"/>
          </ac:spMkLst>
        </pc:spChg>
        <pc:spChg chg="del">
          <ac:chgData name="Ally Sprik" userId="59f5d7f00ed8194e" providerId="LiveId" clId="{4A5741DF-DEA3-4A73-B7CC-4D0063A2523B}" dt="2024-02-16T14:25:37.174" v="744"/>
          <ac:spMkLst>
            <pc:docMk/>
            <pc:sldMk cId="3682713637" sldId="259"/>
            <ac:spMk id="12" creationId="{772CCDD8-3135-7794-50B0-3995A445B027}"/>
          </ac:spMkLst>
        </pc:spChg>
        <pc:spChg chg="del">
          <ac:chgData name="Ally Sprik" userId="59f5d7f00ed8194e" providerId="LiveId" clId="{4A5741DF-DEA3-4A73-B7CC-4D0063A2523B}" dt="2024-02-16T14:25:37.174" v="744"/>
          <ac:spMkLst>
            <pc:docMk/>
            <pc:sldMk cId="3682713637" sldId="259"/>
            <ac:spMk id="14" creationId="{F62E48FC-830E-A43D-8439-FF7F220AB219}"/>
          </ac:spMkLst>
        </pc:spChg>
      </pc:sldChg>
      <pc:sldChg chg="modSp new mod">
        <pc:chgData name="Ally Sprik" userId="59f5d7f00ed8194e" providerId="LiveId" clId="{4A5741DF-DEA3-4A73-B7CC-4D0063A2523B}" dt="2024-02-16T15:01:50.887" v="987" actId="20577"/>
        <pc:sldMkLst>
          <pc:docMk/>
          <pc:sldMk cId="864444753" sldId="260"/>
        </pc:sldMkLst>
        <pc:spChg chg="mod">
          <ac:chgData name="Ally Sprik" userId="59f5d7f00ed8194e" providerId="LiveId" clId="{4A5741DF-DEA3-4A73-B7CC-4D0063A2523B}" dt="2024-02-16T15:01:50.887" v="987" actId="20577"/>
          <ac:spMkLst>
            <pc:docMk/>
            <pc:sldMk cId="864444753" sldId="260"/>
            <ac:spMk id="2" creationId="{3EEBD5BA-7C5B-A441-CBBB-CB955E590CA5}"/>
          </ac:spMkLst>
        </pc:spChg>
      </pc:sldChg>
      <pc:sldChg chg="modSp new mod">
        <pc:chgData name="Ally Sprik" userId="59f5d7f00ed8194e" providerId="LiveId" clId="{4A5741DF-DEA3-4A73-B7CC-4D0063A2523B}" dt="2024-02-16T16:58:51.480" v="1673" actId="20577"/>
        <pc:sldMkLst>
          <pc:docMk/>
          <pc:sldMk cId="3757039682" sldId="261"/>
        </pc:sldMkLst>
        <pc:spChg chg="mod">
          <ac:chgData name="Ally Sprik" userId="59f5d7f00ed8194e" providerId="LiveId" clId="{4A5741DF-DEA3-4A73-B7CC-4D0063A2523B}" dt="2024-02-16T16:58:51.480" v="1673" actId="20577"/>
          <ac:spMkLst>
            <pc:docMk/>
            <pc:sldMk cId="3757039682" sldId="261"/>
            <ac:spMk id="2" creationId="{C152FC72-D69B-2D9A-AFE6-919B5E1B7129}"/>
          </ac:spMkLst>
        </pc:spChg>
      </pc:sldChg>
      <pc:sldChg chg="addSp delSp modSp new del mod setBg">
        <pc:chgData name="Ally Sprik" userId="59f5d7f00ed8194e" providerId="LiveId" clId="{4A5741DF-DEA3-4A73-B7CC-4D0063A2523B}" dt="2024-02-16T15:13:56.016" v="1242" actId="47"/>
        <pc:sldMkLst>
          <pc:docMk/>
          <pc:sldMk cId="1123243666" sldId="262"/>
        </pc:sldMkLst>
        <pc:spChg chg="mod">
          <ac:chgData name="Ally Sprik" userId="59f5d7f00ed8194e" providerId="LiveId" clId="{4A5741DF-DEA3-4A73-B7CC-4D0063A2523B}" dt="2024-02-16T15:09:59.032" v="1215" actId="26606"/>
          <ac:spMkLst>
            <pc:docMk/>
            <pc:sldMk cId="1123243666" sldId="262"/>
            <ac:spMk id="2" creationId="{7C7AE013-73DE-3069-F2C8-37861E2FC8B8}"/>
          </ac:spMkLst>
        </pc:spChg>
        <pc:spChg chg="del">
          <ac:chgData name="Ally Sprik" userId="59f5d7f00ed8194e" providerId="LiveId" clId="{4A5741DF-DEA3-4A73-B7CC-4D0063A2523B}" dt="2024-02-16T15:04:01.199" v="1098" actId="478"/>
          <ac:spMkLst>
            <pc:docMk/>
            <pc:sldMk cId="1123243666" sldId="262"/>
            <ac:spMk id="3" creationId="{2DD534B2-9C31-FE8D-D1AF-E91213C39174}"/>
          </ac:spMkLst>
        </pc:spChg>
        <pc:spChg chg="add del">
          <ac:chgData name="Ally Sprik" userId="59f5d7f00ed8194e" providerId="LiveId" clId="{4A5741DF-DEA3-4A73-B7CC-4D0063A2523B}" dt="2024-02-16T15:09:27.423" v="1168" actId="26606"/>
          <ac:spMkLst>
            <pc:docMk/>
            <pc:sldMk cId="1123243666" sldId="262"/>
            <ac:spMk id="10" creationId="{84ECDE7A-6944-466D-8FFE-149A29BA6BAE}"/>
          </ac:spMkLst>
        </pc:spChg>
        <pc:spChg chg="add del">
          <ac:chgData name="Ally Sprik" userId="59f5d7f00ed8194e" providerId="LiveId" clId="{4A5741DF-DEA3-4A73-B7CC-4D0063A2523B}" dt="2024-02-16T15:09:27.423" v="1168" actId="26606"/>
          <ac:spMkLst>
            <pc:docMk/>
            <pc:sldMk cId="1123243666" sldId="262"/>
            <ac:spMk id="12" creationId="{B3420082-9415-44EC-802E-C77D71D59C57}"/>
          </ac:spMkLst>
        </pc:spChg>
        <pc:spChg chg="add del">
          <ac:chgData name="Ally Sprik" userId="59f5d7f00ed8194e" providerId="LiveId" clId="{4A5741DF-DEA3-4A73-B7CC-4D0063A2523B}" dt="2024-02-16T15:09:27.423" v="1168" actId="26606"/>
          <ac:spMkLst>
            <pc:docMk/>
            <pc:sldMk cId="1123243666" sldId="262"/>
            <ac:spMk id="14" creationId="{55A52C45-1FCB-4636-A80F-2849B8226C01}"/>
          </ac:spMkLst>
        </pc:spChg>
        <pc:spChg chg="add del">
          <ac:chgData name="Ally Sprik" userId="59f5d7f00ed8194e" providerId="LiveId" clId="{4A5741DF-DEA3-4A73-B7CC-4D0063A2523B}" dt="2024-02-16T15:09:27.423" v="1168" actId="26606"/>
          <ac:spMkLst>
            <pc:docMk/>
            <pc:sldMk cId="1123243666" sldId="262"/>
            <ac:spMk id="16" creationId="{768EB4DD-3704-43AD-92B3-C4E0C6EA92CB}"/>
          </ac:spMkLst>
        </pc:spChg>
        <pc:spChg chg="add del">
          <ac:chgData name="Ally Sprik" userId="59f5d7f00ed8194e" providerId="LiveId" clId="{4A5741DF-DEA3-4A73-B7CC-4D0063A2523B}" dt="2024-02-16T15:10:25.822" v="1222" actId="26606"/>
          <ac:spMkLst>
            <pc:docMk/>
            <pc:sldMk cId="1123243666" sldId="262"/>
            <ac:spMk id="21" creationId="{AFF8D2E5-2C4E-47B1-930B-6C82B7C31331}"/>
          </ac:spMkLst>
        </pc:spChg>
        <pc:spChg chg="add del">
          <ac:chgData name="Ally Sprik" userId="59f5d7f00ed8194e" providerId="LiveId" clId="{4A5741DF-DEA3-4A73-B7CC-4D0063A2523B}" dt="2024-02-16T15:10:25.822" v="1222" actId="26606"/>
          <ac:spMkLst>
            <pc:docMk/>
            <pc:sldMk cId="1123243666" sldId="262"/>
            <ac:spMk id="23" creationId="{801E4ADA-0EA9-4930-846E-3C11E8BED6DD}"/>
          </ac:spMkLst>
        </pc:spChg>
        <pc:spChg chg="add del">
          <ac:chgData name="Ally Sprik" userId="59f5d7f00ed8194e" providerId="LiveId" clId="{4A5741DF-DEA3-4A73-B7CC-4D0063A2523B}" dt="2024-02-16T15:10:25.822" v="1222" actId="26606"/>
          <ac:spMkLst>
            <pc:docMk/>
            <pc:sldMk cId="1123243666" sldId="262"/>
            <ac:spMk id="25" creationId="{FB92FFCE-0C90-454E-AA25-D4EE9A6C39C5}"/>
          </ac:spMkLst>
        </pc:spChg>
        <pc:spChg chg="add del">
          <ac:chgData name="Ally Sprik" userId="59f5d7f00ed8194e" providerId="LiveId" clId="{4A5741DF-DEA3-4A73-B7CC-4D0063A2523B}" dt="2024-02-16T15:09:58.422" v="1213" actId="26606"/>
          <ac:spMkLst>
            <pc:docMk/>
            <pc:sldMk cId="1123243666" sldId="262"/>
            <ac:spMk id="30" creationId="{53B021B3-DE93-4AB7-8A18-CF5F1CED88B8}"/>
          </ac:spMkLst>
        </pc:spChg>
        <pc:spChg chg="add del">
          <ac:chgData name="Ally Sprik" userId="59f5d7f00ed8194e" providerId="LiveId" clId="{4A5741DF-DEA3-4A73-B7CC-4D0063A2523B}" dt="2024-02-16T15:09:58.422" v="1213" actId="26606"/>
          <ac:spMkLst>
            <pc:docMk/>
            <pc:sldMk cId="1123243666" sldId="262"/>
            <ac:spMk id="32" creationId="{52D502E5-F6B4-4D58-B4AE-FC466FF15EE8}"/>
          </ac:spMkLst>
        </pc:spChg>
        <pc:spChg chg="add del">
          <ac:chgData name="Ally Sprik" userId="59f5d7f00ed8194e" providerId="LiveId" clId="{4A5741DF-DEA3-4A73-B7CC-4D0063A2523B}" dt="2024-02-16T15:09:58.422" v="1213" actId="26606"/>
          <ac:spMkLst>
            <pc:docMk/>
            <pc:sldMk cId="1123243666" sldId="262"/>
            <ac:spMk id="34" creationId="{9DECDBF4-02B6-4BB4-B65B-B8107AD6A9E8}"/>
          </ac:spMkLst>
        </pc:spChg>
        <pc:spChg chg="add del">
          <ac:chgData name="Ally Sprik" userId="59f5d7f00ed8194e" providerId="LiveId" clId="{4A5741DF-DEA3-4A73-B7CC-4D0063A2523B}" dt="2024-02-16T15:09:59.032" v="1215" actId="26606"/>
          <ac:spMkLst>
            <pc:docMk/>
            <pc:sldMk cId="1123243666" sldId="262"/>
            <ac:spMk id="36" creationId="{7301F447-EEF7-48F5-AF73-7566EE7F64AD}"/>
          </ac:spMkLst>
        </pc:spChg>
        <pc:spChg chg="add del">
          <ac:chgData name="Ally Sprik" userId="59f5d7f00ed8194e" providerId="LiveId" clId="{4A5741DF-DEA3-4A73-B7CC-4D0063A2523B}" dt="2024-02-16T15:09:59.032" v="1215" actId="26606"/>
          <ac:spMkLst>
            <pc:docMk/>
            <pc:sldMk cId="1123243666" sldId="262"/>
            <ac:spMk id="37" creationId="{F7117410-A2A4-4085-9ADC-46744551DBDE}"/>
          </ac:spMkLst>
        </pc:spChg>
        <pc:spChg chg="add del">
          <ac:chgData name="Ally Sprik" userId="59f5d7f00ed8194e" providerId="LiveId" clId="{4A5741DF-DEA3-4A73-B7CC-4D0063A2523B}" dt="2024-02-16T15:09:59.032" v="1215" actId="26606"/>
          <ac:spMkLst>
            <pc:docMk/>
            <pc:sldMk cId="1123243666" sldId="262"/>
            <ac:spMk id="38" creationId="{99F74EB5-E547-4FB4-95F5-BCC788F3C4A0}"/>
          </ac:spMkLst>
        </pc:spChg>
        <pc:spChg chg="add del">
          <ac:chgData name="Ally Sprik" userId="59f5d7f00ed8194e" providerId="LiveId" clId="{4A5741DF-DEA3-4A73-B7CC-4D0063A2523B}" dt="2024-02-16T15:09:59.865" v="1217" actId="26606"/>
          <ac:spMkLst>
            <pc:docMk/>
            <pc:sldMk cId="1123243666" sldId="262"/>
            <ac:spMk id="40" creationId="{AFF8D2E5-2C4E-47B1-930B-6C82B7C31331}"/>
          </ac:spMkLst>
        </pc:spChg>
        <pc:spChg chg="add del">
          <ac:chgData name="Ally Sprik" userId="59f5d7f00ed8194e" providerId="LiveId" clId="{4A5741DF-DEA3-4A73-B7CC-4D0063A2523B}" dt="2024-02-16T15:09:59.865" v="1217" actId="26606"/>
          <ac:spMkLst>
            <pc:docMk/>
            <pc:sldMk cId="1123243666" sldId="262"/>
            <ac:spMk id="41" creationId="{801E4ADA-0EA9-4930-846E-3C11E8BED6DD}"/>
          </ac:spMkLst>
        </pc:spChg>
        <pc:spChg chg="add del">
          <ac:chgData name="Ally Sprik" userId="59f5d7f00ed8194e" providerId="LiveId" clId="{4A5741DF-DEA3-4A73-B7CC-4D0063A2523B}" dt="2024-02-16T15:09:59.865" v="1217" actId="26606"/>
          <ac:spMkLst>
            <pc:docMk/>
            <pc:sldMk cId="1123243666" sldId="262"/>
            <ac:spMk id="42" creationId="{FB92FFCE-0C90-454E-AA25-D4EE9A6C39C5}"/>
          </ac:spMkLst>
        </pc:spChg>
        <pc:spChg chg="add del">
          <ac:chgData name="Ally Sprik" userId="59f5d7f00ed8194e" providerId="LiveId" clId="{4A5741DF-DEA3-4A73-B7CC-4D0063A2523B}" dt="2024-02-16T15:10:00.942" v="1219" actId="26606"/>
          <ac:spMkLst>
            <pc:docMk/>
            <pc:sldMk cId="1123243666" sldId="262"/>
            <ac:spMk id="44" creationId="{AFF8D2E5-2C4E-47B1-930B-6C82B7C31331}"/>
          </ac:spMkLst>
        </pc:spChg>
        <pc:spChg chg="add del">
          <ac:chgData name="Ally Sprik" userId="59f5d7f00ed8194e" providerId="LiveId" clId="{4A5741DF-DEA3-4A73-B7CC-4D0063A2523B}" dt="2024-02-16T15:10:00.942" v="1219" actId="26606"/>
          <ac:spMkLst>
            <pc:docMk/>
            <pc:sldMk cId="1123243666" sldId="262"/>
            <ac:spMk id="45" creationId="{801E4ADA-0EA9-4930-846E-3C11E8BED6DD}"/>
          </ac:spMkLst>
        </pc:spChg>
        <pc:spChg chg="add del">
          <ac:chgData name="Ally Sprik" userId="59f5d7f00ed8194e" providerId="LiveId" clId="{4A5741DF-DEA3-4A73-B7CC-4D0063A2523B}" dt="2024-02-16T15:10:00.942" v="1219" actId="26606"/>
          <ac:spMkLst>
            <pc:docMk/>
            <pc:sldMk cId="1123243666" sldId="262"/>
            <ac:spMk id="46" creationId="{FB92FFCE-0C90-454E-AA25-D4EE9A6C39C5}"/>
          </ac:spMkLst>
        </pc:spChg>
        <pc:spChg chg="add del">
          <ac:chgData name="Ally Sprik" userId="59f5d7f00ed8194e" providerId="LiveId" clId="{4A5741DF-DEA3-4A73-B7CC-4D0063A2523B}" dt="2024-02-16T15:10:25.781" v="1221" actId="26606"/>
          <ac:spMkLst>
            <pc:docMk/>
            <pc:sldMk cId="1123243666" sldId="262"/>
            <ac:spMk id="48" creationId="{AFF8D2E5-2C4E-47B1-930B-6C82B7C31331}"/>
          </ac:spMkLst>
        </pc:spChg>
        <pc:spChg chg="add del">
          <ac:chgData name="Ally Sprik" userId="59f5d7f00ed8194e" providerId="LiveId" clId="{4A5741DF-DEA3-4A73-B7CC-4D0063A2523B}" dt="2024-02-16T15:10:25.781" v="1221" actId="26606"/>
          <ac:spMkLst>
            <pc:docMk/>
            <pc:sldMk cId="1123243666" sldId="262"/>
            <ac:spMk id="49" creationId="{801E4ADA-0EA9-4930-846E-3C11E8BED6DD}"/>
          </ac:spMkLst>
        </pc:spChg>
        <pc:spChg chg="add del">
          <ac:chgData name="Ally Sprik" userId="59f5d7f00ed8194e" providerId="LiveId" clId="{4A5741DF-DEA3-4A73-B7CC-4D0063A2523B}" dt="2024-02-16T15:10:25.781" v="1221" actId="26606"/>
          <ac:spMkLst>
            <pc:docMk/>
            <pc:sldMk cId="1123243666" sldId="262"/>
            <ac:spMk id="50" creationId="{FB92FFCE-0C90-454E-AA25-D4EE9A6C39C5}"/>
          </ac:spMkLst>
        </pc:spChg>
        <pc:spChg chg="add del">
          <ac:chgData name="Ally Sprik" userId="59f5d7f00ed8194e" providerId="LiveId" clId="{4A5741DF-DEA3-4A73-B7CC-4D0063A2523B}" dt="2024-02-16T15:10:31.383" v="1223" actId="26606"/>
          <ac:spMkLst>
            <pc:docMk/>
            <pc:sldMk cId="1123243666" sldId="262"/>
            <ac:spMk id="52" creationId="{AFF8D2E5-2C4E-47B1-930B-6C82B7C31331}"/>
          </ac:spMkLst>
        </pc:spChg>
        <pc:spChg chg="add del">
          <ac:chgData name="Ally Sprik" userId="59f5d7f00ed8194e" providerId="LiveId" clId="{4A5741DF-DEA3-4A73-B7CC-4D0063A2523B}" dt="2024-02-16T15:10:31.383" v="1223" actId="26606"/>
          <ac:spMkLst>
            <pc:docMk/>
            <pc:sldMk cId="1123243666" sldId="262"/>
            <ac:spMk id="53" creationId="{801E4ADA-0EA9-4930-846E-3C11E8BED6DD}"/>
          </ac:spMkLst>
        </pc:spChg>
        <pc:spChg chg="add del">
          <ac:chgData name="Ally Sprik" userId="59f5d7f00ed8194e" providerId="LiveId" clId="{4A5741DF-DEA3-4A73-B7CC-4D0063A2523B}" dt="2024-02-16T15:10:31.383" v="1223" actId="26606"/>
          <ac:spMkLst>
            <pc:docMk/>
            <pc:sldMk cId="1123243666" sldId="262"/>
            <ac:spMk id="54" creationId="{FB92FFCE-0C90-454E-AA25-D4EE9A6C39C5}"/>
          </ac:spMkLst>
        </pc:spChg>
        <pc:spChg chg="add">
          <ac:chgData name="Ally Sprik" userId="59f5d7f00ed8194e" providerId="LiveId" clId="{4A5741DF-DEA3-4A73-B7CC-4D0063A2523B}" dt="2024-02-16T15:10:31.383" v="1223" actId="26606"/>
          <ac:spMkLst>
            <pc:docMk/>
            <pc:sldMk cId="1123243666" sldId="262"/>
            <ac:spMk id="59" creationId="{AFF8D2E5-2C4E-47B1-930B-6C82B7C31331}"/>
          </ac:spMkLst>
        </pc:spChg>
        <pc:spChg chg="add">
          <ac:chgData name="Ally Sprik" userId="59f5d7f00ed8194e" providerId="LiveId" clId="{4A5741DF-DEA3-4A73-B7CC-4D0063A2523B}" dt="2024-02-16T15:10:31.383" v="1223" actId="26606"/>
          <ac:spMkLst>
            <pc:docMk/>
            <pc:sldMk cId="1123243666" sldId="262"/>
            <ac:spMk id="61" creationId="{801E4ADA-0EA9-4930-846E-3C11E8BED6DD}"/>
          </ac:spMkLst>
        </pc:spChg>
        <pc:spChg chg="add">
          <ac:chgData name="Ally Sprik" userId="59f5d7f00ed8194e" providerId="LiveId" clId="{4A5741DF-DEA3-4A73-B7CC-4D0063A2523B}" dt="2024-02-16T15:10:31.383" v="1223" actId="26606"/>
          <ac:spMkLst>
            <pc:docMk/>
            <pc:sldMk cId="1123243666" sldId="262"/>
            <ac:spMk id="63" creationId="{FB92FFCE-0C90-454E-AA25-D4EE9A6C39C5}"/>
          </ac:spMkLst>
        </pc:spChg>
        <pc:graphicFrameChg chg="add del mod modGraphic">
          <ac:chgData name="Ally Sprik" userId="59f5d7f00ed8194e" providerId="LiveId" clId="{4A5741DF-DEA3-4A73-B7CC-4D0063A2523B}" dt="2024-02-16T15:07:17.930" v="1113" actId="478"/>
          <ac:graphicFrameMkLst>
            <pc:docMk/>
            <pc:sldMk cId="1123243666" sldId="262"/>
            <ac:graphicFrameMk id="4" creationId="{81588FF2-0B08-CB76-0BDF-0E25BAE6FD7C}"/>
          </ac:graphicFrameMkLst>
        </pc:graphicFrameChg>
        <pc:graphicFrameChg chg="add mod modGraphic">
          <ac:chgData name="Ally Sprik" userId="59f5d7f00ed8194e" providerId="LiveId" clId="{4A5741DF-DEA3-4A73-B7CC-4D0063A2523B}" dt="2024-02-16T15:13:03.756" v="1239" actId="13782"/>
          <ac:graphicFrameMkLst>
            <pc:docMk/>
            <pc:sldMk cId="1123243666" sldId="262"/>
            <ac:graphicFrameMk id="5" creationId="{261E4243-CA19-D0F2-729A-3A85D2B5AD87}"/>
          </ac:graphicFrameMkLst>
        </pc:graphicFrameChg>
      </pc:sldChg>
      <pc:sldChg chg="modSp new del mod">
        <pc:chgData name="Ally Sprik" userId="59f5d7f00ed8194e" providerId="LiveId" clId="{4A5741DF-DEA3-4A73-B7CC-4D0063A2523B}" dt="2024-02-16T15:03:48.597" v="1089" actId="47"/>
        <pc:sldMkLst>
          <pc:docMk/>
          <pc:sldMk cId="1878641969" sldId="263"/>
        </pc:sldMkLst>
        <pc:spChg chg="mod">
          <ac:chgData name="Ally Sprik" userId="59f5d7f00ed8194e" providerId="LiveId" clId="{4A5741DF-DEA3-4A73-B7CC-4D0063A2523B}" dt="2024-02-16T15:03:40.422" v="1088" actId="20577"/>
          <ac:spMkLst>
            <pc:docMk/>
            <pc:sldMk cId="1878641969" sldId="263"/>
            <ac:spMk id="2" creationId="{6CD1991C-987D-87CD-B36A-9AB4F83FC5FC}"/>
          </ac:spMkLst>
        </pc:spChg>
      </pc:sldChg>
      <pc:sldChg chg="addSp delSp modSp add del mod">
        <pc:chgData name="Ally Sprik" userId="59f5d7f00ed8194e" providerId="LiveId" clId="{4A5741DF-DEA3-4A73-B7CC-4D0063A2523B}" dt="2024-02-16T15:33:46.647" v="1605" actId="47"/>
        <pc:sldMkLst>
          <pc:docMk/>
          <pc:sldMk cId="1959890993" sldId="263"/>
        </pc:sldMkLst>
        <pc:spChg chg="mod">
          <ac:chgData name="Ally Sprik" userId="59f5d7f00ed8194e" providerId="LiveId" clId="{4A5741DF-DEA3-4A73-B7CC-4D0063A2523B}" dt="2024-02-16T15:13:54.510" v="1241"/>
          <ac:spMkLst>
            <pc:docMk/>
            <pc:sldMk cId="1959890993" sldId="263"/>
            <ac:spMk id="2" creationId="{1E81C163-01B4-1A92-1F94-DB5D10478305}"/>
          </ac:spMkLst>
        </pc:spChg>
        <pc:spChg chg="add del mod">
          <ac:chgData name="Ally Sprik" userId="59f5d7f00ed8194e" providerId="LiveId" clId="{4A5741DF-DEA3-4A73-B7CC-4D0063A2523B}" dt="2024-02-16T15:23:11.049" v="1377" actId="478"/>
          <ac:spMkLst>
            <pc:docMk/>
            <pc:sldMk cId="1959890993" sldId="263"/>
            <ac:spMk id="3" creationId="{40EFE97B-3B97-F764-8BD0-A4D735F3F50A}"/>
          </ac:spMkLst>
        </pc:spChg>
        <pc:spChg chg="add del mod">
          <ac:chgData name="Ally Sprik" userId="59f5d7f00ed8194e" providerId="LiveId" clId="{4A5741DF-DEA3-4A73-B7CC-4D0063A2523B}" dt="2024-02-16T15:22:54.984" v="1363" actId="478"/>
          <ac:spMkLst>
            <pc:docMk/>
            <pc:sldMk cId="1959890993" sldId="263"/>
            <ac:spMk id="5" creationId="{2A082C65-9928-FBB7-B6DE-9F2FF1113ECA}"/>
          </ac:spMkLst>
        </pc:spChg>
        <pc:spChg chg="add del mod">
          <ac:chgData name="Ally Sprik" userId="59f5d7f00ed8194e" providerId="LiveId" clId="{4A5741DF-DEA3-4A73-B7CC-4D0063A2523B}" dt="2024-02-16T15:23:11.899" v="1378" actId="478"/>
          <ac:spMkLst>
            <pc:docMk/>
            <pc:sldMk cId="1959890993" sldId="263"/>
            <ac:spMk id="6" creationId="{DA240284-94EB-50D4-D808-F0F7C9B3EFB0}"/>
          </ac:spMkLst>
        </pc:spChg>
        <pc:spChg chg="add del mod">
          <ac:chgData name="Ally Sprik" userId="59f5d7f00ed8194e" providerId="LiveId" clId="{4A5741DF-DEA3-4A73-B7CC-4D0063A2523B}" dt="2024-02-16T15:22:52.874" v="1361" actId="478"/>
          <ac:spMkLst>
            <pc:docMk/>
            <pc:sldMk cId="1959890993" sldId="263"/>
            <ac:spMk id="7" creationId="{9515BAF0-95D2-D97D-6139-410F1BB63953}"/>
          </ac:spMkLst>
        </pc:spChg>
        <pc:spChg chg="add del mod">
          <ac:chgData name="Ally Sprik" userId="59f5d7f00ed8194e" providerId="LiveId" clId="{4A5741DF-DEA3-4A73-B7CC-4D0063A2523B}" dt="2024-02-16T15:23:12.441" v="1379" actId="478"/>
          <ac:spMkLst>
            <pc:docMk/>
            <pc:sldMk cId="1959890993" sldId="263"/>
            <ac:spMk id="8" creationId="{5B9FD966-3F30-AA4C-1AB4-E7FE5202147A}"/>
          </ac:spMkLst>
        </pc:spChg>
        <pc:spChg chg="add del">
          <ac:chgData name="Ally Sprik" userId="59f5d7f00ed8194e" providerId="LiveId" clId="{4A5741DF-DEA3-4A73-B7CC-4D0063A2523B}" dt="2024-02-16T15:23:19.275" v="1382" actId="22"/>
          <ac:spMkLst>
            <pc:docMk/>
            <pc:sldMk cId="1959890993" sldId="263"/>
            <ac:spMk id="15" creationId="{43775B8B-F474-FE41-AB04-3DC6A5EE9B1F}"/>
          </ac:spMkLst>
        </pc:spChg>
        <pc:spChg chg="mod">
          <ac:chgData name="Ally Sprik" userId="59f5d7f00ed8194e" providerId="LiveId" clId="{4A5741DF-DEA3-4A73-B7CC-4D0063A2523B}" dt="2024-02-16T15:25:29.425" v="1458" actId="20577"/>
          <ac:spMkLst>
            <pc:docMk/>
            <pc:sldMk cId="1959890993" sldId="263"/>
            <ac:spMk id="18" creationId="{CDD022F9-6663-143E-8C63-F24ABC4D326C}"/>
          </ac:spMkLst>
        </pc:spChg>
        <pc:spChg chg="add del mod">
          <ac:chgData name="Ally Sprik" userId="59f5d7f00ed8194e" providerId="LiveId" clId="{4A5741DF-DEA3-4A73-B7CC-4D0063A2523B}" dt="2024-02-16T15:27:00.078" v="1531" actId="404"/>
          <ac:spMkLst>
            <pc:docMk/>
            <pc:sldMk cId="1959890993" sldId="263"/>
            <ac:spMk id="19" creationId="{034133D6-E34A-FF0A-7E35-79C12DBA2DB0}"/>
          </ac:spMkLst>
        </pc:spChg>
        <pc:spChg chg="mod">
          <ac:chgData name="Ally Sprik" userId="59f5d7f00ed8194e" providerId="LiveId" clId="{4A5741DF-DEA3-4A73-B7CC-4D0063A2523B}" dt="2024-02-16T15:24:24.253" v="1391" actId="18245"/>
          <ac:spMkLst>
            <pc:docMk/>
            <pc:sldMk cId="1959890993" sldId="263"/>
            <ac:spMk id="20" creationId="{1FA30793-27C6-8FE9-DA59-96EED6DA4DE1}"/>
          </ac:spMkLst>
        </pc:spChg>
        <pc:spChg chg="mod">
          <ac:chgData name="Ally Sprik" userId="59f5d7f00ed8194e" providerId="LiveId" clId="{4A5741DF-DEA3-4A73-B7CC-4D0063A2523B}" dt="2024-02-16T15:26:59.537" v="1528" actId="403"/>
          <ac:spMkLst>
            <pc:docMk/>
            <pc:sldMk cId="1959890993" sldId="263"/>
            <ac:spMk id="21" creationId="{99046FC1-BA05-969F-96C7-CCA5434760F1}"/>
          </ac:spMkLst>
        </pc:spChg>
        <pc:spChg chg="mod">
          <ac:chgData name="Ally Sprik" userId="59f5d7f00ed8194e" providerId="LiveId" clId="{4A5741DF-DEA3-4A73-B7CC-4D0063A2523B}" dt="2024-02-16T15:30:21.941" v="1538" actId="1076"/>
          <ac:spMkLst>
            <pc:docMk/>
            <pc:sldMk cId="1959890993" sldId="263"/>
            <ac:spMk id="22" creationId="{BB253926-7159-F9B9-D077-86686A21F839}"/>
          </ac:spMkLst>
        </pc:spChg>
        <pc:spChg chg="mod">
          <ac:chgData name="Ally Sprik" userId="59f5d7f00ed8194e" providerId="LiveId" clId="{4A5741DF-DEA3-4A73-B7CC-4D0063A2523B}" dt="2024-02-16T15:27:01.223" v="1537" actId="122"/>
          <ac:spMkLst>
            <pc:docMk/>
            <pc:sldMk cId="1959890993" sldId="263"/>
            <ac:spMk id="23" creationId="{ED38A51C-F4A3-BD63-0A55-49223A5DAB2C}"/>
          </ac:spMkLst>
        </pc:spChg>
        <pc:spChg chg="mod">
          <ac:chgData name="Ally Sprik" userId="59f5d7f00ed8194e" providerId="LiveId" clId="{4A5741DF-DEA3-4A73-B7CC-4D0063A2523B}" dt="2024-02-16T15:26:54.938" v="1518" actId="1076"/>
          <ac:spMkLst>
            <pc:docMk/>
            <pc:sldMk cId="1959890993" sldId="263"/>
            <ac:spMk id="24" creationId="{44C17143-AB02-E1A3-BDEB-2AECE8E42362}"/>
          </ac:spMkLst>
        </pc:spChg>
        <pc:spChg chg="mod">
          <ac:chgData name="Ally Sprik" userId="59f5d7f00ed8194e" providerId="LiveId" clId="{4A5741DF-DEA3-4A73-B7CC-4D0063A2523B}" dt="2024-02-16T15:27:01.030" v="1536" actId="20577"/>
          <ac:spMkLst>
            <pc:docMk/>
            <pc:sldMk cId="1959890993" sldId="263"/>
            <ac:spMk id="25" creationId="{FEED5391-EF82-51EE-299C-669BFEC5C084}"/>
          </ac:spMkLst>
        </pc:spChg>
        <pc:spChg chg="add del mod">
          <ac:chgData name="Ally Sprik" userId="59f5d7f00ed8194e" providerId="LiveId" clId="{4A5741DF-DEA3-4A73-B7CC-4D0063A2523B}" dt="2024-02-16T15:26:56.951" v="1520" actId="478"/>
          <ac:spMkLst>
            <pc:docMk/>
            <pc:sldMk cId="1959890993" sldId="263"/>
            <ac:spMk id="26" creationId="{81D04063-5BA3-0E22-3EF3-76A876079944}"/>
          </ac:spMkLst>
        </pc:spChg>
        <pc:spChg chg="mod">
          <ac:chgData name="Ally Sprik" userId="59f5d7f00ed8194e" providerId="LiveId" clId="{4A5741DF-DEA3-4A73-B7CC-4D0063A2523B}" dt="2024-02-16T15:24:24.253" v="1391" actId="18245"/>
          <ac:spMkLst>
            <pc:docMk/>
            <pc:sldMk cId="1959890993" sldId="263"/>
            <ac:spMk id="27" creationId="{62897BB3-DF55-8BB7-49CE-AF9DCBF7341D}"/>
          </ac:spMkLst>
        </pc:spChg>
        <pc:spChg chg="add del mod">
          <ac:chgData name="Ally Sprik" userId="59f5d7f00ed8194e" providerId="LiveId" clId="{4A5741DF-DEA3-4A73-B7CC-4D0063A2523B}" dt="2024-02-16T15:26:56.739" v="1519" actId="478"/>
          <ac:spMkLst>
            <pc:docMk/>
            <pc:sldMk cId="1959890993" sldId="263"/>
            <ac:spMk id="28" creationId="{3F16B612-6527-CED9-C1CE-943477C018F6}"/>
          </ac:spMkLst>
        </pc:spChg>
        <pc:spChg chg="mod">
          <ac:chgData name="Ally Sprik" userId="59f5d7f00ed8194e" providerId="LiveId" clId="{4A5741DF-DEA3-4A73-B7CC-4D0063A2523B}" dt="2024-02-16T15:24:24.253" v="1391" actId="18245"/>
          <ac:spMkLst>
            <pc:docMk/>
            <pc:sldMk cId="1959890993" sldId="263"/>
            <ac:spMk id="29" creationId="{84D8CD26-C810-EE33-A7F8-3763670C62B0}"/>
          </ac:spMkLst>
        </pc:spChg>
        <pc:grpChg chg="add del mod">
          <ac:chgData name="Ally Sprik" userId="59f5d7f00ed8194e" providerId="LiveId" clId="{4A5741DF-DEA3-4A73-B7CC-4D0063A2523B}" dt="2024-02-16T15:26:51.990" v="1516" actId="14100"/>
          <ac:grpSpMkLst>
            <pc:docMk/>
            <pc:sldMk cId="1959890993" sldId="263"/>
            <ac:grpSpMk id="17" creationId="{4433B25B-976E-58E0-4243-7A07BE120547}"/>
          </ac:grpSpMkLst>
        </pc:grpChg>
        <pc:graphicFrameChg chg="del mod modGraphic">
          <ac:chgData name="Ally Sprik" userId="59f5d7f00ed8194e" providerId="LiveId" clId="{4A5741DF-DEA3-4A73-B7CC-4D0063A2523B}" dt="2024-02-16T15:24:08.054" v="1389" actId="478"/>
          <ac:graphicFrameMkLst>
            <pc:docMk/>
            <pc:sldMk cId="1959890993" sldId="263"/>
            <ac:graphicFrameMk id="4" creationId="{88A8B125-0EFB-3DE6-096E-6CDB62943120}"/>
          </ac:graphicFrameMkLst>
        </pc:graphicFrameChg>
        <pc:graphicFrameChg chg="add del mod">
          <ac:chgData name="Ally Sprik" userId="59f5d7f00ed8194e" providerId="LiveId" clId="{4A5741DF-DEA3-4A73-B7CC-4D0063A2523B}" dt="2024-02-16T15:24:24.253" v="1391" actId="18245"/>
          <ac:graphicFrameMkLst>
            <pc:docMk/>
            <pc:sldMk cId="1959890993" sldId="263"/>
            <ac:graphicFrameMk id="16" creationId="{E91519D9-FCF9-DDE9-0E3D-9D7449FD4FC6}"/>
          </ac:graphicFrameMkLst>
        </pc:graphicFrameChg>
        <pc:picChg chg="add del mod">
          <ac:chgData name="Ally Sprik" userId="59f5d7f00ed8194e" providerId="LiveId" clId="{4A5741DF-DEA3-4A73-B7CC-4D0063A2523B}" dt="2024-02-16T15:23:10.444" v="1376" actId="478"/>
          <ac:picMkLst>
            <pc:docMk/>
            <pc:sldMk cId="1959890993" sldId="263"/>
            <ac:picMk id="10" creationId="{E0FC466E-CD98-EAB3-FCC8-DEBFD9100F70}"/>
          </ac:picMkLst>
        </pc:picChg>
        <pc:picChg chg="add del mod">
          <ac:chgData name="Ally Sprik" userId="59f5d7f00ed8194e" providerId="LiveId" clId="{4A5741DF-DEA3-4A73-B7CC-4D0063A2523B}" dt="2024-02-16T15:22:54.380" v="1362" actId="478"/>
          <ac:picMkLst>
            <pc:docMk/>
            <pc:sldMk cId="1959890993" sldId="263"/>
            <ac:picMk id="11" creationId="{4DF5BD95-D3FA-7737-3D4C-5207DA52BE92}"/>
          </ac:picMkLst>
        </pc:picChg>
        <pc:picChg chg="add del mod">
          <ac:chgData name="Ally Sprik" userId="59f5d7f00ed8194e" providerId="LiveId" clId="{4A5741DF-DEA3-4A73-B7CC-4D0063A2523B}" dt="2024-02-16T15:23:08.249" v="1375" actId="478"/>
          <ac:picMkLst>
            <pc:docMk/>
            <pc:sldMk cId="1959890993" sldId="263"/>
            <ac:picMk id="13" creationId="{DE263F7A-C13F-8EED-E7DE-5B8754850E2A}"/>
          </ac:picMkLst>
        </pc:picChg>
      </pc:sldChg>
      <pc:sldChg chg="addSp delSp modSp new mod setBg">
        <pc:chgData name="Ally Sprik" userId="59f5d7f00ed8194e" providerId="LiveId" clId="{4A5741DF-DEA3-4A73-B7CC-4D0063A2523B}" dt="2024-02-16T20:10:25.689" v="2304" actId="20577"/>
        <pc:sldMkLst>
          <pc:docMk/>
          <pc:sldMk cId="1506414647" sldId="264"/>
        </pc:sldMkLst>
        <pc:spChg chg="mod">
          <ac:chgData name="Ally Sprik" userId="59f5d7f00ed8194e" providerId="LiveId" clId="{4A5741DF-DEA3-4A73-B7CC-4D0063A2523B}" dt="2024-02-16T15:35:11.176" v="1653" actId="26606"/>
          <ac:spMkLst>
            <pc:docMk/>
            <pc:sldMk cId="1506414647" sldId="264"/>
            <ac:spMk id="2" creationId="{C6CCAADF-AD85-A9A3-1511-6EDC79E5AF15}"/>
          </ac:spMkLst>
        </pc:spChg>
        <pc:spChg chg="del">
          <ac:chgData name="Ally Sprik" userId="59f5d7f00ed8194e" providerId="LiveId" clId="{4A5741DF-DEA3-4A73-B7CC-4D0063A2523B}" dt="2024-02-16T15:30:35.247" v="1540" actId="478"/>
          <ac:spMkLst>
            <pc:docMk/>
            <pc:sldMk cId="1506414647" sldId="264"/>
            <ac:spMk id="3" creationId="{B5ED8517-E530-E828-97CE-7F5AB2E79078}"/>
          </ac:spMkLst>
        </pc:spChg>
        <pc:spChg chg="mod">
          <ac:chgData name="Ally Sprik" userId="59f5d7f00ed8194e" providerId="LiveId" clId="{4A5741DF-DEA3-4A73-B7CC-4D0063A2523B}" dt="2024-02-16T20:03:44.155" v="1950" actId="20577"/>
          <ac:spMkLst>
            <pc:docMk/>
            <pc:sldMk cId="1506414647" sldId="264"/>
            <ac:spMk id="6" creationId="{8778DA44-5EBB-8542-08E9-20A6413C1E3F}"/>
          </ac:spMkLst>
        </pc:spChg>
        <pc:spChg chg="mod">
          <ac:chgData name="Ally Sprik" userId="59f5d7f00ed8194e" providerId="LiveId" clId="{4A5741DF-DEA3-4A73-B7CC-4D0063A2523B}" dt="2024-02-16T15:35:52.419" v="1669" actId="790"/>
          <ac:spMkLst>
            <pc:docMk/>
            <pc:sldMk cId="1506414647" sldId="264"/>
            <ac:spMk id="7" creationId="{FB01868F-B665-24E8-19CD-F1113244320E}"/>
          </ac:spMkLst>
        </pc:spChg>
        <pc:spChg chg="mod">
          <ac:chgData name="Ally Sprik" userId="59f5d7f00ed8194e" providerId="LiveId" clId="{4A5741DF-DEA3-4A73-B7CC-4D0063A2523B}" dt="2024-02-16T20:09:30.682" v="2170" actId="20577"/>
          <ac:spMkLst>
            <pc:docMk/>
            <pc:sldMk cId="1506414647" sldId="264"/>
            <ac:spMk id="8" creationId="{71008438-1040-B5DE-4F25-47BFF3D4AB06}"/>
          </ac:spMkLst>
        </pc:spChg>
        <pc:spChg chg="mod">
          <ac:chgData name="Ally Sprik" userId="59f5d7f00ed8194e" providerId="LiveId" clId="{4A5741DF-DEA3-4A73-B7CC-4D0063A2523B}" dt="2024-02-16T15:35:55.841" v="1670" actId="790"/>
          <ac:spMkLst>
            <pc:docMk/>
            <pc:sldMk cId="1506414647" sldId="264"/>
            <ac:spMk id="9" creationId="{E25B565E-1CC4-02B9-91C1-185D4FC952ED}"/>
          </ac:spMkLst>
        </pc:spChg>
        <pc:spChg chg="mod">
          <ac:chgData name="Ally Sprik" userId="59f5d7f00ed8194e" providerId="LiveId" clId="{4A5741DF-DEA3-4A73-B7CC-4D0063A2523B}" dt="2024-02-16T20:09:43.501" v="2219" actId="20577"/>
          <ac:spMkLst>
            <pc:docMk/>
            <pc:sldMk cId="1506414647" sldId="264"/>
            <ac:spMk id="10" creationId="{7CDAAFBA-C14C-5A69-3A1B-7AB3EA7BECFE}"/>
          </ac:spMkLst>
        </pc:spChg>
        <pc:spChg chg="mod">
          <ac:chgData name="Ally Sprik" userId="59f5d7f00ed8194e" providerId="LiveId" clId="{4A5741DF-DEA3-4A73-B7CC-4D0063A2523B}" dt="2024-02-16T15:35:42.091" v="1668" actId="122"/>
          <ac:spMkLst>
            <pc:docMk/>
            <pc:sldMk cId="1506414647" sldId="264"/>
            <ac:spMk id="11" creationId="{4A114E80-2511-6FC7-C318-A212E283C784}"/>
          </ac:spMkLst>
        </pc:spChg>
        <pc:spChg chg="mod">
          <ac:chgData name="Ally Sprik" userId="59f5d7f00ed8194e" providerId="LiveId" clId="{4A5741DF-DEA3-4A73-B7CC-4D0063A2523B}" dt="2024-02-16T20:10:25.689" v="2304" actId="20577"/>
          <ac:spMkLst>
            <pc:docMk/>
            <pc:sldMk cId="1506414647" sldId="264"/>
            <ac:spMk id="12" creationId="{DE0A816D-B3D1-0955-75A1-39D7995309D2}"/>
          </ac:spMkLst>
        </pc:spChg>
        <pc:spChg chg="mod">
          <ac:chgData name="Ally Sprik" userId="59f5d7f00ed8194e" providerId="LiveId" clId="{4A5741DF-DEA3-4A73-B7CC-4D0063A2523B}" dt="2024-02-16T15:35:58.875" v="1672" actId="20577"/>
          <ac:spMkLst>
            <pc:docMk/>
            <pc:sldMk cId="1506414647" sldId="264"/>
            <ac:spMk id="13" creationId="{D8567304-2AFB-919F-1E5B-702B67E7F8D1}"/>
          </ac:spMkLst>
        </pc:spChg>
        <pc:spChg chg="add del">
          <ac:chgData name="Ally Sprik" userId="59f5d7f00ed8194e" providerId="LiveId" clId="{4A5741DF-DEA3-4A73-B7CC-4D0063A2523B}" dt="2024-02-16T15:34:48.249" v="1633" actId="26606"/>
          <ac:spMkLst>
            <pc:docMk/>
            <pc:sldMk cId="1506414647" sldId="264"/>
            <ac:spMk id="18" creationId="{81D377EB-C9D2-4ED0-86A6-740A297E3EAC}"/>
          </ac:spMkLst>
        </pc:spChg>
        <pc:spChg chg="add del">
          <ac:chgData name="Ally Sprik" userId="59f5d7f00ed8194e" providerId="LiveId" clId="{4A5741DF-DEA3-4A73-B7CC-4D0063A2523B}" dt="2024-02-16T15:34:48.249" v="1633" actId="26606"/>
          <ac:spMkLst>
            <pc:docMk/>
            <pc:sldMk cId="1506414647" sldId="264"/>
            <ac:spMk id="20" creationId="{066346BE-FDB4-4772-A696-0719490ABD64}"/>
          </ac:spMkLst>
        </pc:spChg>
        <pc:spChg chg="add del">
          <ac:chgData name="Ally Sprik" userId="59f5d7f00ed8194e" providerId="LiveId" clId="{4A5741DF-DEA3-4A73-B7CC-4D0063A2523B}" dt="2024-02-16T15:34:48.249" v="1633" actId="26606"/>
          <ac:spMkLst>
            <pc:docMk/>
            <pc:sldMk cId="1506414647" sldId="264"/>
            <ac:spMk id="22" creationId="{FB92FFCE-0C90-454E-AA25-D4EE9A6C39C5}"/>
          </ac:spMkLst>
        </pc:spChg>
        <pc:spChg chg="add del">
          <ac:chgData name="Ally Sprik" userId="59f5d7f00ed8194e" providerId="LiveId" clId="{4A5741DF-DEA3-4A73-B7CC-4D0063A2523B}" dt="2024-02-16T15:34:50.195" v="1635" actId="26606"/>
          <ac:spMkLst>
            <pc:docMk/>
            <pc:sldMk cId="1506414647" sldId="264"/>
            <ac:spMk id="24" creationId="{53B021B3-DE93-4AB7-8A18-CF5F1CED88B8}"/>
          </ac:spMkLst>
        </pc:spChg>
        <pc:spChg chg="add del">
          <ac:chgData name="Ally Sprik" userId="59f5d7f00ed8194e" providerId="LiveId" clId="{4A5741DF-DEA3-4A73-B7CC-4D0063A2523B}" dt="2024-02-16T15:34:50.195" v="1635" actId="26606"/>
          <ac:spMkLst>
            <pc:docMk/>
            <pc:sldMk cId="1506414647" sldId="264"/>
            <ac:spMk id="25" creationId="{52D502E5-F6B4-4D58-B4AE-FC466FF15EE8}"/>
          </ac:spMkLst>
        </pc:spChg>
        <pc:spChg chg="add del">
          <ac:chgData name="Ally Sprik" userId="59f5d7f00ed8194e" providerId="LiveId" clId="{4A5741DF-DEA3-4A73-B7CC-4D0063A2523B}" dt="2024-02-16T15:34:50.195" v="1635" actId="26606"/>
          <ac:spMkLst>
            <pc:docMk/>
            <pc:sldMk cId="1506414647" sldId="264"/>
            <ac:spMk id="26" creationId="{9DECDBF4-02B6-4BB4-B65B-B8107AD6A9E8}"/>
          </ac:spMkLst>
        </pc:spChg>
        <pc:spChg chg="add del">
          <ac:chgData name="Ally Sprik" userId="59f5d7f00ed8194e" providerId="LiveId" clId="{4A5741DF-DEA3-4A73-B7CC-4D0063A2523B}" dt="2024-02-16T15:34:50.725" v="1637" actId="26606"/>
          <ac:spMkLst>
            <pc:docMk/>
            <pc:sldMk cId="1506414647" sldId="264"/>
            <ac:spMk id="28" creationId="{B5416EBC-B41E-4F8A-BE9F-07301B682CBD}"/>
          </ac:spMkLst>
        </pc:spChg>
        <pc:spChg chg="add del">
          <ac:chgData name="Ally Sprik" userId="59f5d7f00ed8194e" providerId="LiveId" clId="{4A5741DF-DEA3-4A73-B7CC-4D0063A2523B}" dt="2024-02-16T15:34:50.725" v="1637" actId="26606"/>
          <ac:spMkLst>
            <pc:docMk/>
            <pc:sldMk cId="1506414647" sldId="264"/>
            <ac:spMk id="29" creationId="{AFF79527-C7F1-4E06-8126-A8E8C5FEBFCA}"/>
          </ac:spMkLst>
        </pc:spChg>
        <pc:spChg chg="add del">
          <ac:chgData name="Ally Sprik" userId="59f5d7f00ed8194e" providerId="LiveId" clId="{4A5741DF-DEA3-4A73-B7CC-4D0063A2523B}" dt="2024-02-16T15:34:50.725" v="1637" actId="26606"/>
          <ac:spMkLst>
            <pc:docMk/>
            <pc:sldMk cId="1506414647" sldId="264"/>
            <ac:spMk id="30" creationId="{55986208-8A53-4E92-9197-6B57BCCB2F37}"/>
          </ac:spMkLst>
        </pc:spChg>
        <pc:spChg chg="add del">
          <ac:chgData name="Ally Sprik" userId="59f5d7f00ed8194e" providerId="LiveId" clId="{4A5741DF-DEA3-4A73-B7CC-4D0063A2523B}" dt="2024-02-16T15:34:54.749" v="1639" actId="26606"/>
          <ac:spMkLst>
            <pc:docMk/>
            <pc:sldMk cId="1506414647" sldId="264"/>
            <ac:spMk id="32" creationId="{7301F447-EEF7-48F5-AF73-7566EE7F64AD}"/>
          </ac:spMkLst>
        </pc:spChg>
        <pc:spChg chg="add del">
          <ac:chgData name="Ally Sprik" userId="59f5d7f00ed8194e" providerId="LiveId" clId="{4A5741DF-DEA3-4A73-B7CC-4D0063A2523B}" dt="2024-02-16T15:34:54.749" v="1639" actId="26606"/>
          <ac:spMkLst>
            <pc:docMk/>
            <pc:sldMk cId="1506414647" sldId="264"/>
            <ac:spMk id="33" creationId="{F7117410-A2A4-4085-9ADC-46744551DBDE}"/>
          </ac:spMkLst>
        </pc:spChg>
        <pc:spChg chg="add del">
          <ac:chgData name="Ally Sprik" userId="59f5d7f00ed8194e" providerId="LiveId" clId="{4A5741DF-DEA3-4A73-B7CC-4D0063A2523B}" dt="2024-02-16T15:34:54.749" v="1639" actId="26606"/>
          <ac:spMkLst>
            <pc:docMk/>
            <pc:sldMk cId="1506414647" sldId="264"/>
            <ac:spMk id="34" creationId="{99F74EB5-E547-4FB4-95F5-BCC788F3C4A0}"/>
          </ac:spMkLst>
        </pc:spChg>
        <pc:spChg chg="add del">
          <ac:chgData name="Ally Sprik" userId="59f5d7f00ed8194e" providerId="LiveId" clId="{4A5741DF-DEA3-4A73-B7CC-4D0063A2523B}" dt="2024-02-16T15:34:55.448" v="1641" actId="26606"/>
          <ac:spMkLst>
            <pc:docMk/>
            <pc:sldMk cId="1506414647" sldId="264"/>
            <ac:spMk id="36" creationId="{BC68A55F-7B32-44D8-AEE5-1AF40532656C}"/>
          </ac:spMkLst>
        </pc:spChg>
        <pc:spChg chg="add del">
          <ac:chgData name="Ally Sprik" userId="59f5d7f00ed8194e" providerId="LiveId" clId="{4A5741DF-DEA3-4A73-B7CC-4D0063A2523B}" dt="2024-02-16T15:34:55.448" v="1641" actId="26606"/>
          <ac:spMkLst>
            <pc:docMk/>
            <pc:sldMk cId="1506414647" sldId="264"/>
            <ac:spMk id="37" creationId="{CD1AAA2C-FBBE-42AA-B869-31D524B7653F}"/>
          </ac:spMkLst>
        </pc:spChg>
        <pc:spChg chg="add del">
          <ac:chgData name="Ally Sprik" userId="59f5d7f00ed8194e" providerId="LiveId" clId="{4A5741DF-DEA3-4A73-B7CC-4D0063A2523B}" dt="2024-02-16T15:34:55.448" v="1641" actId="26606"/>
          <ac:spMkLst>
            <pc:docMk/>
            <pc:sldMk cId="1506414647" sldId="264"/>
            <ac:spMk id="38" creationId="{5F937BBF-9326-4230-AB1B-F1795E350559}"/>
          </ac:spMkLst>
        </pc:spChg>
        <pc:spChg chg="add del">
          <ac:chgData name="Ally Sprik" userId="59f5d7f00ed8194e" providerId="LiveId" clId="{4A5741DF-DEA3-4A73-B7CC-4D0063A2523B}" dt="2024-02-16T15:34:59.727" v="1643" actId="26606"/>
          <ac:spMkLst>
            <pc:docMk/>
            <pc:sldMk cId="1506414647" sldId="264"/>
            <ac:spMk id="40" creationId="{AFF8D2E5-2C4E-47B1-930B-6C82B7C31331}"/>
          </ac:spMkLst>
        </pc:spChg>
        <pc:spChg chg="add del">
          <ac:chgData name="Ally Sprik" userId="59f5d7f00ed8194e" providerId="LiveId" clId="{4A5741DF-DEA3-4A73-B7CC-4D0063A2523B}" dt="2024-02-16T15:34:59.727" v="1643" actId="26606"/>
          <ac:spMkLst>
            <pc:docMk/>
            <pc:sldMk cId="1506414647" sldId="264"/>
            <ac:spMk id="41" creationId="{801E4ADA-0EA9-4930-846E-3C11E8BED6DD}"/>
          </ac:spMkLst>
        </pc:spChg>
        <pc:spChg chg="add del">
          <ac:chgData name="Ally Sprik" userId="59f5d7f00ed8194e" providerId="LiveId" clId="{4A5741DF-DEA3-4A73-B7CC-4D0063A2523B}" dt="2024-02-16T15:34:59.727" v="1643" actId="26606"/>
          <ac:spMkLst>
            <pc:docMk/>
            <pc:sldMk cId="1506414647" sldId="264"/>
            <ac:spMk id="42" creationId="{FB92FFCE-0C90-454E-AA25-D4EE9A6C39C5}"/>
          </ac:spMkLst>
        </pc:spChg>
        <pc:spChg chg="add del">
          <ac:chgData name="Ally Sprik" userId="59f5d7f00ed8194e" providerId="LiveId" clId="{4A5741DF-DEA3-4A73-B7CC-4D0063A2523B}" dt="2024-02-16T15:35:02.175" v="1645" actId="26606"/>
          <ac:spMkLst>
            <pc:docMk/>
            <pc:sldMk cId="1506414647" sldId="264"/>
            <ac:spMk id="44" creationId="{6D1A2CED-DA9B-4CCF-8215-CFC65FE71603}"/>
          </ac:spMkLst>
        </pc:spChg>
        <pc:spChg chg="add del">
          <ac:chgData name="Ally Sprik" userId="59f5d7f00ed8194e" providerId="LiveId" clId="{4A5741DF-DEA3-4A73-B7CC-4D0063A2523B}" dt="2024-02-16T15:35:02.175" v="1645" actId="26606"/>
          <ac:spMkLst>
            <pc:docMk/>
            <pc:sldMk cId="1506414647" sldId="264"/>
            <ac:spMk id="45" creationId="{562DFC44-A40C-4573-9230-B3EDB3EC8EEB}"/>
          </ac:spMkLst>
        </pc:spChg>
        <pc:spChg chg="add del">
          <ac:chgData name="Ally Sprik" userId="59f5d7f00ed8194e" providerId="LiveId" clId="{4A5741DF-DEA3-4A73-B7CC-4D0063A2523B}" dt="2024-02-16T15:35:02.175" v="1645" actId="26606"/>
          <ac:spMkLst>
            <pc:docMk/>
            <pc:sldMk cId="1506414647" sldId="264"/>
            <ac:spMk id="46" creationId="{15589D35-CF9F-4DE9-A792-8571A09E9BC9}"/>
          </ac:spMkLst>
        </pc:spChg>
        <pc:spChg chg="add del">
          <ac:chgData name="Ally Sprik" userId="59f5d7f00ed8194e" providerId="LiveId" clId="{4A5741DF-DEA3-4A73-B7CC-4D0063A2523B}" dt="2024-02-16T15:35:04.034" v="1647" actId="26606"/>
          <ac:spMkLst>
            <pc:docMk/>
            <pc:sldMk cId="1506414647" sldId="264"/>
            <ac:spMk id="48" creationId="{44AD29B6-BF3B-4407-9E75-52DF8E3B29F1}"/>
          </ac:spMkLst>
        </pc:spChg>
        <pc:spChg chg="add del">
          <ac:chgData name="Ally Sprik" userId="59f5d7f00ed8194e" providerId="LiveId" clId="{4A5741DF-DEA3-4A73-B7CC-4D0063A2523B}" dt="2024-02-16T15:35:04.034" v="1647" actId="26606"/>
          <ac:spMkLst>
            <pc:docMk/>
            <pc:sldMk cId="1506414647" sldId="264"/>
            <ac:spMk id="49" creationId="{55F8BA08-3E38-4B70-B93A-74F08E092206}"/>
          </ac:spMkLst>
        </pc:spChg>
        <pc:spChg chg="add del">
          <ac:chgData name="Ally Sprik" userId="59f5d7f00ed8194e" providerId="LiveId" clId="{4A5741DF-DEA3-4A73-B7CC-4D0063A2523B}" dt="2024-02-16T15:35:04.034" v="1647" actId="26606"/>
          <ac:spMkLst>
            <pc:docMk/>
            <pc:sldMk cId="1506414647" sldId="264"/>
            <ac:spMk id="50" creationId="{357F1B33-79AB-4A71-8CEC-4546D709B8C8}"/>
          </ac:spMkLst>
        </pc:spChg>
        <pc:spChg chg="add del">
          <ac:chgData name="Ally Sprik" userId="59f5d7f00ed8194e" providerId="LiveId" clId="{4A5741DF-DEA3-4A73-B7CC-4D0063A2523B}" dt="2024-02-16T15:35:06.586" v="1649" actId="26606"/>
          <ac:spMkLst>
            <pc:docMk/>
            <pc:sldMk cId="1506414647" sldId="264"/>
            <ac:spMk id="52" creationId="{89A320C9-9735-4D13-8279-C1C674841392}"/>
          </ac:spMkLst>
        </pc:spChg>
        <pc:spChg chg="add del">
          <ac:chgData name="Ally Sprik" userId="59f5d7f00ed8194e" providerId="LiveId" clId="{4A5741DF-DEA3-4A73-B7CC-4D0063A2523B}" dt="2024-02-16T15:35:06.586" v="1649" actId="26606"/>
          <ac:spMkLst>
            <pc:docMk/>
            <pc:sldMk cId="1506414647" sldId="264"/>
            <ac:spMk id="53" creationId="{92544CF4-9B52-4A7B-A4B3-88C72729B77D}"/>
          </ac:spMkLst>
        </pc:spChg>
        <pc:spChg chg="add del">
          <ac:chgData name="Ally Sprik" userId="59f5d7f00ed8194e" providerId="LiveId" clId="{4A5741DF-DEA3-4A73-B7CC-4D0063A2523B}" dt="2024-02-16T15:35:06.586" v="1649" actId="26606"/>
          <ac:spMkLst>
            <pc:docMk/>
            <pc:sldMk cId="1506414647" sldId="264"/>
            <ac:spMk id="54" creationId="{E75862C5-5C00-4421-BC7B-9B7B86DBC80D}"/>
          </ac:spMkLst>
        </pc:spChg>
        <pc:spChg chg="add del">
          <ac:chgData name="Ally Sprik" userId="59f5d7f00ed8194e" providerId="LiveId" clId="{4A5741DF-DEA3-4A73-B7CC-4D0063A2523B}" dt="2024-02-16T15:35:06.586" v="1649" actId="26606"/>
          <ac:spMkLst>
            <pc:docMk/>
            <pc:sldMk cId="1506414647" sldId="264"/>
            <ac:spMk id="55" creationId="{089440EF-9BE9-4AE9-8C28-00B02296CDB6}"/>
          </ac:spMkLst>
        </pc:spChg>
        <pc:spChg chg="add del">
          <ac:chgData name="Ally Sprik" userId="59f5d7f00ed8194e" providerId="LiveId" clId="{4A5741DF-DEA3-4A73-B7CC-4D0063A2523B}" dt="2024-02-16T15:35:08.240" v="1651" actId="26606"/>
          <ac:spMkLst>
            <pc:docMk/>
            <pc:sldMk cId="1506414647" sldId="264"/>
            <ac:spMk id="57" creationId="{576152AB-DB4E-43E1-BE8B-9E2B5DE4CA12}"/>
          </ac:spMkLst>
        </pc:spChg>
        <pc:spChg chg="add del">
          <ac:chgData name="Ally Sprik" userId="59f5d7f00ed8194e" providerId="LiveId" clId="{4A5741DF-DEA3-4A73-B7CC-4D0063A2523B}" dt="2024-02-16T15:35:08.240" v="1651" actId="26606"/>
          <ac:spMkLst>
            <pc:docMk/>
            <pc:sldMk cId="1506414647" sldId="264"/>
            <ac:spMk id="58" creationId="{92544CF4-9B52-4A7B-A4B3-88C72729B77D}"/>
          </ac:spMkLst>
        </pc:spChg>
        <pc:spChg chg="add del">
          <ac:chgData name="Ally Sprik" userId="59f5d7f00ed8194e" providerId="LiveId" clId="{4A5741DF-DEA3-4A73-B7CC-4D0063A2523B}" dt="2024-02-16T15:35:08.240" v="1651" actId="26606"/>
          <ac:spMkLst>
            <pc:docMk/>
            <pc:sldMk cId="1506414647" sldId="264"/>
            <ac:spMk id="59" creationId="{E75862C5-5C00-4421-BC7B-9B7B86DBC80D}"/>
          </ac:spMkLst>
        </pc:spChg>
        <pc:spChg chg="add del">
          <ac:chgData name="Ally Sprik" userId="59f5d7f00ed8194e" providerId="LiveId" clId="{4A5741DF-DEA3-4A73-B7CC-4D0063A2523B}" dt="2024-02-16T15:35:08.240" v="1651" actId="26606"/>
          <ac:spMkLst>
            <pc:docMk/>
            <pc:sldMk cId="1506414647" sldId="264"/>
            <ac:spMk id="60" creationId="{089440EF-9BE9-4AE9-8C28-00B02296CDB6}"/>
          </ac:spMkLst>
        </pc:spChg>
        <pc:spChg chg="add del">
          <ac:chgData name="Ally Sprik" userId="59f5d7f00ed8194e" providerId="LiveId" clId="{4A5741DF-DEA3-4A73-B7CC-4D0063A2523B}" dt="2024-02-16T15:35:11.176" v="1653" actId="26606"/>
          <ac:spMkLst>
            <pc:docMk/>
            <pc:sldMk cId="1506414647" sldId="264"/>
            <ac:spMk id="62" creationId="{BC68A55F-7B32-44D8-AEE5-1AF40532656C}"/>
          </ac:spMkLst>
        </pc:spChg>
        <pc:spChg chg="add del">
          <ac:chgData name="Ally Sprik" userId="59f5d7f00ed8194e" providerId="LiveId" clId="{4A5741DF-DEA3-4A73-B7CC-4D0063A2523B}" dt="2024-02-16T15:35:11.176" v="1653" actId="26606"/>
          <ac:spMkLst>
            <pc:docMk/>
            <pc:sldMk cId="1506414647" sldId="264"/>
            <ac:spMk id="63" creationId="{CD1AAA2C-FBBE-42AA-B869-31D524B7653F}"/>
          </ac:spMkLst>
        </pc:spChg>
        <pc:spChg chg="add del">
          <ac:chgData name="Ally Sprik" userId="59f5d7f00ed8194e" providerId="LiveId" clId="{4A5741DF-DEA3-4A73-B7CC-4D0063A2523B}" dt="2024-02-16T15:35:11.176" v="1653" actId="26606"/>
          <ac:spMkLst>
            <pc:docMk/>
            <pc:sldMk cId="1506414647" sldId="264"/>
            <ac:spMk id="64" creationId="{5F937BBF-9326-4230-AB1B-F1795E350559}"/>
          </ac:spMkLst>
        </pc:spChg>
        <pc:grpChg chg="add mod">
          <ac:chgData name="Ally Sprik" userId="59f5d7f00ed8194e" providerId="LiveId" clId="{4A5741DF-DEA3-4A73-B7CC-4D0063A2523B}" dt="2024-02-16T15:35:11.176" v="1653" actId="26606"/>
          <ac:grpSpMkLst>
            <pc:docMk/>
            <pc:sldMk cId="1506414647" sldId="264"/>
            <ac:grpSpMk id="5" creationId="{751AD2F1-6310-8942-3BB4-5F696096B04E}"/>
          </ac:grpSpMkLst>
        </pc:grpChg>
        <pc:graphicFrameChg chg="add del mod">
          <ac:chgData name="Ally Sprik" userId="59f5d7f00ed8194e" providerId="LiveId" clId="{4A5741DF-DEA3-4A73-B7CC-4D0063A2523B}" dt="2024-02-16T15:30:56.664" v="1543" actId="18245"/>
          <ac:graphicFrameMkLst>
            <pc:docMk/>
            <pc:sldMk cId="1506414647" sldId="264"/>
            <ac:graphicFrameMk id="4" creationId="{24B2FED6-134A-E577-1E6A-6DAF5D7AB441}"/>
          </ac:graphicFrameMkLst>
        </pc:graphicFrameChg>
      </pc:sldChg>
      <pc:sldChg chg="addSp delSp modSp new mod setBg">
        <pc:chgData name="Ally Sprik" userId="59f5d7f00ed8194e" providerId="LiveId" clId="{4A5741DF-DEA3-4A73-B7CC-4D0063A2523B}" dt="2024-02-16T21:49:51.596" v="2591" actId="20577"/>
        <pc:sldMkLst>
          <pc:docMk/>
          <pc:sldMk cId="880206190" sldId="265"/>
        </pc:sldMkLst>
        <pc:spChg chg="mod ord">
          <ac:chgData name="Ally Sprik" userId="59f5d7f00ed8194e" providerId="LiveId" clId="{4A5741DF-DEA3-4A73-B7CC-4D0063A2523B}" dt="2024-02-16T21:49:51.596" v="2591" actId="20577"/>
          <ac:spMkLst>
            <pc:docMk/>
            <pc:sldMk cId="880206190" sldId="265"/>
            <ac:spMk id="2" creationId="{73267C56-9E73-9369-A302-39BC234AA825}"/>
          </ac:spMkLst>
        </pc:spChg>
        <pc:spChg chg="del mod">
          <ac:chgData name="Ally Sprik" userId="59f5d7f00ed8194e" providerId="LiveId" clId="{4A5741DF-DEA3-4A73-B7CC-4D0063A2523B}" dt="2024-02-16T21:42:18.887" v="2504"/>
          <ac:spMkLst>
            <pc:docMk/>
            <pc:sldMk cId="880206190" sldId="265"/>
            <ac:spMk id="3" creationId="{DB35585A-1DE2-FD5F-09EE-31916A0831A1}"/>
          </ac:spMkLst>
        </pc:spChg>
        <pc:spChg chg="add mod">
          <ac:chgData name="Ally Sprik" userId="59f5d7f00ed8194e" providerId="LiveId" clId="{4A5741DF-DEA3-4A73-B7CC-4D0063A2523B}" dt="2024-02-16T21:46:48.463" v="2557" actId="20577"/>
          <ac:spMkLst>
            <pc:docMk/>
            <pc:sldMk cId="880206190" sldId="265"/>
            <ac:spMk id="8" creationId="{B881FE5E-4DEA-D669-176A-60D12851B28A}"/>
          </ac:spMkLst>
        </pc:spChg>
        <pc:spChg chg="add del">
          <ac:chgData name="Ally Sprik" userId="59f5d7f00ed8194e" providerId="LiveId" clId="{4A5741DF-DEA3-4A73-B7CC-4D0063A2523B}" dt="2024-02-16T21:42:55.550" v="2516" actId="26606"/>
          <ac:spMkLst>
            <pc:docMk/>
            <pc:sldMk cId="880206190" sldId="265"/>
            <ac:spMk id="9" creationId="{8D06CE56-3881-4ADA-8CEF-D18B02C242A3}"/>
          </ac:spMkLst>
        </pc:spChg>
        <pc:spChg chg="add del">
          <ac:chgData name="Ally Sprik" userId="59f5d7f00ed8194e" providerId="LiveId" clId="{4A5741DF-DEA3-4A73-B7CC-4D0063A2523B}" dt="2024-02-16T21:42:55.550" v="2516" actId="26606"/>
          <ac:spMkLst>
            <pc:docMk/>
            <pc:sldMk cId="880206190" sldId="265"/>
            <ac:spMk id="10" creationId="{79F3C543-62EC-4433-9C93-A2CD8764E9B4}"/>
          </ac:spMkLst>
        </pc:spChg>
        <pc:spChg chg="add del">
          <ac:chgData name="Ally Sprik" userId="59f5d7f00ed8194e" providerId="LiveId" clId="{4A5741DF-DEA3-4A73-B7CC-4D0063A2523B}" dt="2024-02-16T21:42:55.550" v="2516" actId="26606"/>
          <ac:spMkLst>
            <pc:docMk/>
            <pc:sldMk cId="880206190" sldId="265"/>
            <ac:spMk id="11" creationId="{D0394FE2-BDDA-4ECE-B320-81AE19E90566}"/>
          </ac:spMkLst>
        </pc:spChg>
        <pc:spChg chg="add del">
          <ac:chgData name="Ally Sprik" userId="59f5d7f00ed8194e" providerId="LiveId" clId="{4A5741DF-DEA3-4A73-B7CC-4D0063A2523B}" dt="2024-02-16T21:42:44.943" v="2514" actId="26606"/>
          <ac:spMkLst>
            <pc:docMk/>
            <pc:sldMk cId="880206190" sldId="265"/>
            <ac:spMk id="12" creationId="{8D06CE56-3881-4ADA-8CEF-D18B02C242A3}"/>
          </ac:spMkLst>
        </pc:spChg>
        <pc:spChg chg="add del">
          <ac:chgData name="Ally Sprik" userId="59f5d7f00ed8194e" providerId="LiveId" clId="{4A5741DF-DEA3-4A73-B7CC-4D0063A2523B}" dt="2024-02-16T21:42:55.550" v="2516" actId="26606"/>
          <ac:spMkLst>
            <pc:docMk/>
            <pc:sldMk cId="880206190" sldId="265"/>
            <ac:spMk id="13" creationId="{0625AAC5-802A-4197-8804-2B78FF65CEE8}"/>
          </ac:spMkLst>
        </pc:spChg>
        <pc:spChg chg="add del">
          <ac:chgData name="Ally Sprik" userId="59f5d7f00ed8194e" providerId="LiveId" clId="{4A5741DF-DEA3-4A73-B7CC-4D0063A2523B}" dt="2024-02-16T21:42:44.943" v="2514" actId="26606"/>
          <ac:spMkLst>
            <pc:docMk/>
            <pc:sldMk cId="880206190" sldId="265"/>
            <ac:spMk id="14" creationId="{79F3C543-62EC-4433-9C93-A2CD8764E9B4}"/>
          </ac:spMkLst>
        </pc:spChg>
        <pc:spChg chg="add del">
          <ac:chgData name="Ally Sprik" userId="59f5d7f00ed8194e" providerId="LiveId" clId="{4A5741DF-DEA3-4A73-B7CC-4D0063A2523B}" dt="2024-02-16T21:42:55.550" v="2516" actId="26606"/>
          <ac:spMkLst>
            <pc:docMk/>
            <pc:sldMk cId="880206190" sldId="265"/>
            <ac:spMk id="15" creationId="{A1B139DD-0E8D-42FA-9171-C5F001754A88}"/>
          </ac:spMkLst>
        </pc:spChg>
        <pc:spChg chg="add del">
          <ac:chgData name="Ally Sprik" userId="59f5d7f00ed8194e" providerId="LiveId" clId="{4A5741DF-DEA3-4A73-B7CC-4D0063A2523B}" dt="2024-02-16T21:42:44.943" v="2514" actId="26606"/>
          <ac:spMkLst>
            <pc:docMk/>
            <pc:sldMk cId="880206190" sldId="265"/>
            <ac:spMk id="16" creationId="{88263A24-0C1F-4677-B43C-4AE14E276B27}"/>
          </ac:spMkLst>
        </pc:spChg>
        <pc:spChg chg="add del">
          <ac:chgData name="Ally Sprik" userId="59f5d7f00ed8194e" providerId="LiveId" clId="{4A5741DF-DEA3-4A73-B7CC-4D0063A2523B}" dt="2024-02-16T21:43:06.637" v="2518" actId="26606"/>
          <ac:spMkLst>
            <pc:docMk/>
            <pc:sldMk cId="880206190" sldId="265"/>
            <ac:spMk id="17" creationId="{8D06CE56-3881-4ADA-8CEF-D18B02C242A3}"/>
          </ac:spMkLst>
        </pc:spChg>
        <pc:spChg chg="add del">
          <ac:chgData name="Ally Sprik" userId="59f5d7f00ed8194e" providerId="LiveId" clId="{4A5741DF-DEA3-4A73-B7CC-4D0063A2523B}" dt="2024-02-16T21:42:44.943" v="2514" actId="26606"/>
          <ac:spMkLst>
            <pc:docMk/>
            <pc:sldMk cId="880206190" sldId="265"/>
            <ac:spMk id="18" creationId="{0ADDB668-2CA4-4D2B-9C34-3487CA330BA8}"/>
          </ac:spMkLst>
        </pc:spChg>
        <pc:spChg chg="add del">
          <ac:chgData name="Ally Sprik" userId="59f5d7f00ed8194e" providerId="LiveId" clId="{4A5741DF-DEA3-4A73-B7CC-4D0063A2523B}" dt="2024-02-16T21:43:06.637" v="2518" actId="26606"/>
          <ac:spMkLst>
            <pc:docMk/>
            <pc:sldMk cId="880206190" sldId="265"/>
            <ac:spMk id="19" creationId="{79F3C543-62EC-4433-9C93-A2CD8764E9B4}"/>
          </ac:spMkLst>
        </pc:spChg>
        <pc:spChg chg="add del">
          <ac:chgData name="Ally Sprik" userId="59f5d7f00ed8194e" providerId="LiveId" clId="{4A5741DF-DEA3-4A73-B7CC-4D0063A2523B}" dt="2024-02-16T21:42:44.943" v="2514" actId="26606"/>
          <ac:spMkLst>
            <pc:docMk/>
            <pc:sldMk cId="880206190" sldId="265"/>
            <ac:spMk id="20" creationId="{2568BC19-F052-4108-93E1-6A3D1DEC072F}"/>
          </ac:spMkLst>
        </pc:spChg>
        <pc:spChg chg="add del">
          <ac:chgData name="Ally Sprik" userId="59f5d7f00ed8194e" providerId="LiveId" clId="{4A5741DF-DEA3-4A73-B7CC-4D0063A2523B}" dt="2024-02-16T21:43:06.637" v="2518" actId="26606"/>
          <ac:spMkLst>
            <pc:docMk/>
            <pc:sldMk cId="880206190" sldId="265"/>
            <ac:spMk id="21" creationId="{1D50F262-343C-4101-AB3C-9DA1072F7305}"/>
          </ac:spMkLst>
        </pc:spChg>
        <pc:spChg chg="add del">
          <ac:chgData name="Ally Sprik" userId="59f5d7f00ed8194e" providerId="LiveId" clId="{4A5741DF-DEA3-4A73-B7CC-4D0063A2523B}" dt="2024-02-16T21:42:44.943" v="2514" actId="26606"/>
          <ac:spMkLst>
            <pc:docMk/>
            <pc:sldMk cId="880206190" sldId="265"/>
            <ac:spMk id="22" creationId="{D5FD337D-4D6B-4C8B-B6F5-121097E09881}"/>
          </ac:spMkLst>
        </pc:spChg>
        <pc:spChg chg="add del">
          <ac:chgData name="Ally Sprik" userId="59f5d7f00ed8194e" providerId="LiveId" clId="{4A5741DF-DEA3-4A73-B7CC-4D0063A2523B}" dt="2024-02-16T21:43:06.637" v="2518" actId="26606"/>
          <ac:spMkLst>
            <pc:docMk/>
            <pc:sldMk cId="880206190" sldId="265"/>
            <ac:spMk id="23" creationId="{6A0924B3-0260-445E-AFD7-9533C0D1B3C9}"/>
          </ac:spMkLst>
        </pc:spChg>
        <pc:spChg chg="add del">
          <ac:chgData name="Ally Sprik" userId="59f5d7f00ed8194e" providerId="LiveId" clId="{4A5741DF-DEA3-4A73-B7CC-4D0063A2523B}" dt="2024-02-16T21:43:06.637" v="2518" actId="26606"/>
          <ac:spMkLst>
            <pc:docMk/>
            <pc:sldMk cId="880206190" sldId="265"/>
            <ac:spMk id="24" creationId="{67EF550F-47CE-4FB2-9DAC-12AD835C833D}"/>
          </ac:spMkLst>
        </pc:spChg>
        <pc:spChg chg="add del">
          <ac:chgData name="Ally Sprik" userId="59f5d7f00ed8194e" providerId="LiveId" clId="{4A5741DF-DEA3-4A73-B7CC-4D0063A2523B}" dt="2024-02-16T21:43:06.637" v="2518" actId="26606"/>
          <ac:spMkLst>
            <pc:docMk/>
            <pc:sldMk cId="880206190" sldId="265"/>
            <ac:spMk id="25" creationId="{7C34E8CB-B972-4A94-8469-315C10C2AA93}"/>
          </ac:spMkLst>
        </pc:spChg>
        <pc:spChg chg="add del">
          <ac:chgData name="Ally Sprik" userId="59f5d7f00ed8194e" providerId="LiveId" clId="{4A5741DF-DEA3-4A73-B7CC-4D0063A2523B}" dt="2024-02-16T21:43:06.637" v="2518" actId="26606"/>
          <ac:spMkLst>
            <pc:docMk/>
            <pc:sldMk cId="880206190" sldId="265"/>
            <ac:spMk id="26" creationId="{114A821F-8663-46BA-8CC0-D4C44F639F3A}"/>
          </ac:spMkLst>
        </pc:spChg>
        <pc:spChg chg="add del">
          <ac:chgData name="Ally Sprik" userId="59f5d7f00ed8194e" providerId="LiveId" clId="{4A5741DF-DEA3-4A73-B7CC-4D0063A2523B}" dt="2024-02-16T21:45:20.178" v="2522" actId="26606"/>
          <ac:spMkLst>
            <pc:docMk/>
            <pc:sldMk cId="880206190" sldId="265"/>
            <ac:spMk id="27" creationId="{223D82F2-8828-4C80-AF95-242810EB9ABB}"/>
          </ac:spMkLst>
        </pc:spChg>
        <pc:spChg chg="add del">
          <ac:chgData name="Ally Sprik" userId="59f5d7f00ed8194e" providerId="LiveId" clId="{4A5741DF-DEA3-4A73-B7CC-4D0063A2523B}" dt="2024-02-16T21:44:47.948" v="2520" actId="26606"/>
          <ac:spMkLst>
            <pc:docMk/>
            <pc:sldMk cId="880206190" sldId="265"/>
            <ac:spMk id="28" creationId="{8D06CE56-3881-4ADA-8CEF-D18B02C242A3}"/>
          </ac:spMkLst>
        </pc:spChg>
        <pc:spChg chg="add del">
          <ac:chgData name="Ally Sprik" userId="59f5d7f00ed8194e" providerId="LiveId" clId="{4A5741DF-DEA3-4A73-B7CC-4D0063A2523B}" dt="2024-02-16T21:44:47.948" v="2520" actId="26606"/>
          <ac:spMkLst>
            <pc:docMk/>
            <pc:sldMk cId="880206190" sldId="265"/>
            <ac:spMk id="29" creationId="{79F3C543-62EC-4433-9C93-A2CD8764E9B4}"/>
          </ac:spMkLst>
        </pc:spChg>
        <pc:spChg chg="add del">
          <ac:chgData name="Ally Sprik" userId="59f5d7f00ed8194e" providerId="LiveId" clId="{4A5741DF-DEA3-4A73-B7CC-4D0063A2523B}" dt="2024-02-16T21:44:47.948" v="2520" actId="26606"/>
          <ac:spMkLst>
            <pc:docMk/>
            <pc:sldMk cId="880206190" sldId="265"/>
            <ac:spMk id="30" creationId="{634E5E7C-1976-4C3E-A934-9425D4F2BF63}"/>
          </ac:spMkLst>
        </pc:spChg>
        <pc:spChg chg="add del">
          <ac:chgData name="Ally Sprik" userId="59f5d7f00ed8194e" providerId="LiveId" clId="{4A5741DF-DEA3-4A73-B7CC-4D0063A2523B}" dt="2024-02-16T21:44:47.948" v="2520" actId="26606"/>
          <ac:spMkLst>
            <pc:docMk/>
            <pc:sldMk cId="880206190" sldId="265"/>
            <ac:spMk id="31" creationId="{78D323F3-5366-46A1-A430-A21785CACEA0}"/>
          </ac:spMkLst>
        </pc:spChg>
        <pc:spChg chg="add del">
          <ac:chgData name="Ally Sprik" userId="59f5d7f00ed8194e" providerId="LiveId" clId="{4A5741DF-DEA3-4A73-B7CC-4D0063A2523B}" dt="2024-02-16T21:44:47.948" v="2520" actId="26606"/>
          <ac:spMkLst>
            <pc:docMk/>
            <pc:sldMk cId="880206190" sldId="265"/>
            <ac:spMk id="32" creationId="{F94368A0-A606-4A85-99C2-5DEC95FCC9C0}"/>
          </ac:spMkLst>
        </pc:spChg>
        <pc:spChg chg="add del">
          <ac:chgData name="Ally Sprik" userId="59f5d7f00ed8194e" providerId="LiveId" clId="{4A5741DF-DEA3-4A73-B7CC-4D0063A2523B}" dt="2024-02-16T21:45:20.178" v="2522" actId="26606"/>
          <ac:spMkLst>
            <pc:docMk/>
            <pc:sldMk cId="880206190" sldId="265"/>
            <ac:spMk id="33" creationId="{7FD0D34F-65E4-4896-8016-F401017B67FD}"/>
          </ac:spMkLst>
        </pc:spChg>
        <pc:spChg chg="add del">
          <ac:chgData name="Ally Sprik" userId="59f5d7f00ed8194e" providerId="LiveId" clId="{4A5741DF-DEA3-4A73-B7CC-4D0063A2523B}" dt="2024-02-16T21:45:20.178" v="2522" actId="26606"/>
          <ac:spMkLst>
            <pc:docMk/>
            <pc:sldMk cId="880206190" sldId="265"/>
            <ac:spMk id="34" creationId="{27A25769-8A6A-4983-92E9-E41BEB530971}"/>
          </ac:spMkLst>
        </pc:spChg>
        <pc:spChg chg="add del">
          <ac:chgData name="Ally Sprik" userId="59f5d7f00ed8194e" providerId="LiveId" clId="{4A5741DF-DEA3-4A73-B7CC-4D0063A2523B}" dt="2024-02-16T21:45:20.178" v="2522" actId="26606"/>
          <ac:spMkLst>
            <pc:docMk/>
            <pc:sldMk cId="880206190" sldId="265"/>
            <ac:spMk id="35" creationId="{D6669D83-0E36-4F8C-B68A-D549AC194A99}"/>
          </ac:spMkLst>
        </pc:spChg>
        <pc:spChg chg="add del">
          <ac:chgData name="Ally Sprik" userId="59f5d7f00ed8194e" providerId="LiveId" clId="{4A5741DF-DEA3-4A73-B7CC-4D0063A2523B}" dt="2024-02-16T21:45:20.178" v="2522" actId="26606"/>
          <ac:spMkLst>
            <pc:docMk/>
            <pc:sldMk cId="880206190" sldId="265"/>
            <ac:spMk id="36" creationId="{2B4CAD13-52C6-7C05-FC25-39B56CE3E7C2}"/>
          </ac:spMkLst>
        </pc:spChg>
        <pc:spChg chg="add del">
          <ac:chgData name="Ally Sprik" userId="59f5d7f00ed8194e" providerId="LiveId" clId="{4A5741DF-DEA3-4A73-B7CC-4D0063A2523B}" dt="2024-02-16T21:45:21.022" v="2524" actId="26606"/>
          <ac:spMkLst>
            <pc:docMk/>
            <pc:sldMk cId="880206190" sldId="265"/>
            <ac:spMk id="38" creationId="{8D06CE56-3881-4ADA-8CEF-D18B02C242A3}"/>
          </ac:spMkLst>
        </pc:spChg>
        <pc:spChg chg="add del">
          <ac:chgData name="Ally Sprik" userId="59f5d7f00ed8194e" providerId="LiveId" clId="{4A5741DF-DEA3-4A73-B7CC-4D0063A2523B}" dt="2024-02-16T21:45:21.022" v="2524" actId="26606"/>
          <ac:spMkLst>
            <pc:docMk/>
            <pc:sldMk cId="880206190" sldId="265"/>
            <ac:spMk id="39" creationId="{79F3C543-62EC-4433-9C93-A2CD8764E9B4}"/>
          </ac:spMkLst>
        </pc:spChg>
        <pc:spChg chg="add del">
          <ac:chgData name="Ally Sprik" userId="59f5d7f00ed8194e" providerId="LiveId" clId="{4A5741DF-DEA3-4A73-B7CC-4D0063A2523B}" dt="2024-02-16T21:45:21.022" v="2524" actId="26606"/>
          <ac:spMkLst>
            <pc:docMk/>
            <pc:sldMk cId="880206190" sldId="265"/>
            <ac:spMk id="40" creationId="{6234BCC6-39B9-47D9-8BF8-C665401AE23C}"/>
          </ac:spMkLst>
        </pc:spChg>
        <pc:spChg chg="add del">
          <ac:chgData name="Ally Sprik" userId="59f5d7f00ed8194e" providerId="LiveId" clId="{4A5741DF-DEA3-4A73-B7CC-4D0063A2523B}" dt="2024-02-16T21:45:21.022" v="2524" actId="26606"/>
          <ac:spMkLst>
            <pc:docMk/>
            <pc:sldMk cId="880206190" sldId="265"/>
            <ac:spMk id="41" creationId="{72A9CE9D-DAC3-40AF-B504-78A64A909F9D}"/>
          </ac:spMkLst>
        </pc:spChg>
        <pc:spChg chg="add del">
          <ac:chgData name="Ally Sprik" userId="59f5d7f00ed8194e" providerId="LiveId" clId="{4A5741DF-DEA3-4A73-B7CC-4D0063A2523B}" dt="2024-02-16T21:45:21.022" v="2524" actId="26606"/>
          <ac:spMkLst>
            <pc:docMk/>
            <pc:sldMk cId="880206190" sldId="265"/>
            <ac:spMk id="42" creationId="{506D7452-6CDE-4381-86CE-07B2459383D5}"/>
          </ac:spMkLst>
        </pc:spChg>
        <pc:spChg chg="add del">
          <ac:chgData name="Ally Sprik" userId="59f5d7f00ed8194e" providerId="LiveId" clId="{4A5741DF-DEA3-4A73-B7CC-4D0063A2523B}" dt="2024-02-16T21:45:21.022" v="2524" actId="26606"/>
          <ac:spMkLst>
            <pc:docMk/>
            <pc:sldMk cId="880206190" sldId="265"/>
            <ac:spMk id="43" creationId="{762DA937-8B55-4317-BD32-98D7AF30E39E}"/>
          </ac:spMkLst>
        </pc:spChg>
        <pc:spChg chg="add del">
          <ac:chgData name="Ally Sprik" userId="59f5d7f00ed8194e" providerId="LiveId" clId="{4A5741DF-DEA3-4A73-B7CC-4D0063A2523B}" dt="2024-02-16T21:45:21.022" v="2524" actId="26606"/>
          <ac:spMkLst>
            <pc:docMk/>
            <pc:sldMk cId="880206190" sldId="265"/>
            <ac:spMk id="44" creationId="{C52EE5A8-045B-4D39-8ED1-513334085EEC}"/>
          </ac:spMkLst>
        </pc:spChg>
        <pc:spChg chg="add del">
          <ac:chgData name="Ally Sprik" userId="59f5d7f00ed8194e" providerId="LiveId" clId="{4A5741DF-DEA3-4A73-B7CC-4D0063A2523B}" dt="2024-02-16T21:45:21.735" v="2526" actId="26606"/>
          <ac:spMkLst>
            <pc:docMk/>
            <pc:sldMk cId="880206190" sldId="265"/>
            <ac:spMk id="46" creationId="{38468727-63BE-4191-B4A6-C30C82C0E986}"/>
          </ac:spMkLst>
        </pc:spChg>
        <pc:spChg chg="add del">
          <ac:chgData name="Ally Sprik" userId="59f5d7f00ed8194e" providerId="LiveId" clId="{4A5741DF-DEA3-4A73-B7CC-4D0063A2523B}" dt="2024-02-16T21:45:21.735" v="2526" actId="26606"/>
          <ac:spMkLst>
            <pc:docMk/>
            <pc:sldMk cId="880206190" sldId="265"/>
            <ac:spMk id="47" creationId="{9D355BB6-1BB8-4828-B246-CFB31742D7B8}"/>
          </ac:spMkLst>
        </pc:spChg>
        <pc:spChg chg="add del">
          <ac:chgData name="Ally Sprik" userId="59f5d7f00ed8194e" providerId="LiveId" clId="{4A5741DF-DEA3-4A73-B7CC-4D0063A2523B}" dt="2024-02-16T21:45:21.735" v="2526" actId="26606"/>
          <ac:spMkLst>
            <pc:docMk/>
            <pc:sldMk cId="880206190" sldId="265"/>
            <ac:spMk id="48" creationId="{CA52A9B9-B2B3-46F0-9D53-0EFF9905BF8F}"/>
          </ac:spMkLst>
        </pc:spChg>
        <pc:spChg chg="add del">
          <ac:chgData name="Ally Sprik" userId="59f5d7f00ed8194e" providerId="LiveId" clId="{4A5741DF-DEA3-4A73-B7CC-4D0063A2523B}" dt="2024-02-16T21:45:21.735" v="2526" actId="26606"/>
          <ac:spMkLst>
            <pc:docMk/>
            <pc:sldMk cId="880206190" sldId="265"/>
            <ac:spMk id="49" creationId="{CDE99626-11D0-7333-B4CE-2C3BB682C921}"/>
          </ac:spMkLst>
        </pc:spChg>
        <pc:spChg chg="add mod">
          <ac:chgData name="Ally Sprik" userId="59f5d7f00ed8194e" providerId="LiveId" clId="{4A5741DF-DEA3-4A73-B7CC-4D0063A2523B}" dt="2024-02-16T21:47:03.852" v="2565" actId="20577"/>
          <ac:spMkLst>
            <pc:docMk/>
            <pc:sldMk cId="880206190" sldId="265"/>
            <ac:spMk id="50" creationId="{EEA9754A-F5C1-E60A-87F1-ED4631E6DDFF}"/>
          </ac:spMkLst>
        </pc:spChg>
        <pc:spChg chg="add del">
          <ac:chgData name="Ally Sprik" userId="59f5d7f00ed8194e" providerId="LiveId" clId="{4A5741DF-DEA3-4A73-B7CC-4D0063A2523B}" dt="2024-02-16T21:45:22.449" v="2528" actId="26606"/>
          <ac:spMkLst>
            <pc:docMk/>
            <pc:sldMk cId="880206190" sldId="265"/>
            <ac:spMk id="51" creationId="{8F7AFB9A-7364-478C-B48B-8523CDD9AE8D}"/>
          </ac:spMkLst>
        </pc:spChg>
        <pc:spChg chg="add del">
          <ac:chgData name="Ally Sprik" userId="59f5d7f00ed8194e" providerId="LiveId" clId="{4A5741DF-DEA3-4A73-B7CC-4D0063A2523B}" dt="2024-02-16T21:45:22.449" v="2528" actId="26606"/>
          <ac:spMkLst>
            <pc:docMk/>
            <pc:sldMk cId="880206190" sldId="265"/>
            <ac:spMk id="52" creationId="{36678033-86B6-40E6-BE90-78D8ED4E3A31}"/>
          </ac:spMkLst>
        </pc:spChg>
        <pc:spChg chg="add del">
          <ac:chgData name="Ally Sprik" userId="59f5d7f00ed8194e" providerId="LiveId" clId="{4A5741DF-DEA3-4A73-B7CC-4D0063A2523B}" dt="2024-02-16T21:45:22.449" v="2528" actId="26606"/>
          <ac:spMkLst>
            <pc:docMk/>
            <pc:sldMk cId="880206190" sldId="265"/>
            <ac:spMk id="53" creationId="{D2542E1A-076E-4A34-BB67-2BF961754E0C}"/>
          </ac:spMkLst>
        </pc:spChg>
        <pc:spChg chg="add del">
          <ac:chgData name="Ally Sprik" userId="59f5d7f00ed8194e" providerId="LiveId" clId="{4A5741DF-DEA3-4A73-B7CC-4D0063A2523B}" dt="2024-02-16T21:45:22.449" v="2528" actId="26606"/>
          <ac:spMkLst>
            <pc:docMk/>
            <pc:sldMk cId="880206190" sldId="265"/>
            <ac:spMk id="54" creationId="{75C56826-D4E5-42ED-8529-079651CB3005}"/>
          </ac:spMkLst>
        </pc:spChg>
        <pc:spChg chg="add del">
          <ac:chgData name="Ally Sprik" userId="59f5d7f00ed8194e" providerId="LiveId" clId="{4A5741DF-DEA3-4A73-B7CC-4D0063A2523B}" dt="2024-02-16T21:45:22.449" v="2528" actId="26606"/>
          <ac:spMkLst>
            <pc:docMk/>
            <pc:sldMk cId="880206190" sldId="265"/>
            <ac:spMk id="55" creationId="{82095FCE-EF05-4443-B97A-85DEE3A5CA17}"/>
          </ac:spMkLst>
        </pc:spChg>
        <pc:spChg chg="add del">
          <ac:chgData name="Ally Sprik" userId="59f5d7f00ed8194e" providerId="LiveId" clId="{4A5741DF-DEA3-4A73-B7CC-4D0063A2523B}" dt="2024-02-16T21:45:22.449" v="2528" actId="26606"/>
          <ac:spMkLst>
            <pc:docMk/>
            <pc:sldMk cId="880206190" sldId="265"/>
            <ac:spMk id="56" creationId="{C5764D3B-C757-7434-E62F-41F240FF5970}"/>
          </ac:spMkLst>
        </pc:spChg>
        <pc:spChg chg="add del">
          <ac:chgData name="Ally Sprik" userId="59f5d7f00ed8194e" providerId="LiveId" clId="{4A5741DF-DEA3-4A73-B7CC-4D0063A2523B}" dt="2024-02-16T21:45:23.381" v="2530" actId="26606"/>
          <ac:spMkLst>
            <pc:docMk/>
            <pc:sldMk cId="880206190" sldId="265"/>
            <ac:spMk id="58" creationId="{115719BB-48A7-4AF4-BB91-DC82E0DF727D}"/>
          </ac:spMkLst>
        </pc:spChg>
        <pc:spChg chg="add del">
          <ac:chgData name="Ally Sprik" userId="59f5d7f00ed8194e" providerId="LiveId" clId="{4A5741DF-DEA3-4A73-B7CC-4D0063A2523B}" dt="2024-02-16T21:45:23.381" v="2530" actId="26606"/>
          <ac:spMkLst>
            <pc:docMk/>
            <pc:sldMk cId="880206190" sldId="265"/>
            <ac:spMk id="59" creationId="{10973A55-5440-4A99-B526-B5812E46271E}"/>
          </ac:spMkLst>
        </pc:spChg>
        <pc:spChg chg="add del">
          <ac:chgData name="Ally Sprik" userId="59f5d7f00ed8194e" providerId="LiveId" clId="{4A5741DF-DEA3-4A73-B7CC-4D0063A2523B}" dt="2024-02-16T21:45:23.381" v="2530" actId="26606"/>
          <ac:spMkLst>
            <pc:docMk/>
            <pc:sldMk cId="880206190" sldId="265"/>
            <ac:spMk id="60" creationId="{A9682493-588A-4D52-98F6-FBBD80C07ECB}"/>
          </ac:spMkLst>
        </pc:spChg>
        <pc:spChg chg="add del">
          <ac:chgData name="Ally Sprik" userId="59f5d7f00ed8194e" providerId="LiveId" clId="{4A5741DF-DEA3-4A73-B7CC-4D0063A2523B}" dt="2024-02-16T21:45:23.381" v="2530" actId="26606"/>
          <ac:spMkLst>
            <pc:docMk/>
            <pc:sldMk cId="880206190" sldId="265"/>
            <ac:spMk id="61" creationId="{FBEC5A7A-ADE4-48D9-B89C-2BA1C9110632}"/>
          </ac:spMkLst>
        </pc:spChg>
        <pc:spChg chg="add del">
          <ac:chgData name="Ally Sprik" userId="59f5d7f00ed8194e" providerId="LiveId" clId="{4A5741DF-DEA3-4A73-B7CC-4D0063A2523B}" dt="2024-02-16T21:45:23.381" v="2530" actId="26606"/>
          <ac:spMkLst>
            <pc:docMk/>
            <pc:sldMk cId="880206190" sldId="265"/>
            <ac:spMk id="62" creationId="{82095FCE-EF05-4443-B97A-85DEE3A5CA17}"/>
          </ac:spMkLst>
        </pc:spChg>
        <pc:spChg chg="add del">
          <ac:chgData name="Ally Sprik" userId="59f5d7f00ed8194e" providerId="LiveId" clId="{4A5741DF-DEA3-4A73-B7CC-4D0063A2523B}" dt="2024-02-16T21:45:23.381" v="2530" actId="26606"/>
          <ac:spMkLst>
            <pc:docMk/>
            <pc:sldMk cId="880206190" sldId="265"/>
            <ac:spMk id="63" creationId="{AD417675-0A88-B490-1BE2-876FF76B6318}"/>
          </ac:spMkLst>
        </pc:spChg>
        <pc:spChg chg="add del">
          <ac:chgData name="Ally Sprik" userId="59f5d7f00ed8194e" providerId="LiveId" clId="{4A5741DF-DEA3-4A73-B7CC-4D0063A2523B}" dt="2024-02-16T21:46:05.031" v="2532" actId="26606"/>
          <ac:spMkLst>
            <pc:docMk/>
            <pc:sldMk cId="880206190" sldId="265"/>
            <ac:spMk id="65" creationId="{49B9E8A9-352D-4DCB-9485-C777000D4979}"/>
          </ac:spMkLst>
        </pc:spChg>
        <pc:spChg chg="add del">
          <ac:chgData name="Ally Sprik" userId="59f5d7f00ed8194e" providerId="LiveId" clId="{4A5741DF-DEA3-4A73-B7CC-4D0063A2523B}" dt="2024-02-16T21:46:05.031" v="2532" actId="26606"/>
          <ac:spMkLst>
            <pc:docMk/>
            <pc:sldMk cId="880206190" sldId="265"/>
            <ac:spMk id="66" creationId="{C2A9B0E5-C2C1-4B85-99A9-117A659D5FE0}"/>
          </ac:spMkLst>
        </pc:spChg>
        <pc:spChg chg="add del">
          <ac:chgData name="Ally Sprik" userId="59f5d7f00ed8194e" providerId="LiveId" clId="{4A5741DF-DEA3-4A73-B7CC-4D0063A2523B}" dt="2024-02-16T21:46:05.031" v="2532" actId="26606"/>
          <ac:spMkLst>
            <pc:docMk/>
            <pc:sldMk cId="880206190" sldId="265"/>
            <ac:spMk id="67" creationId="{3A8AEACA-9535-4BE8-A91B-8BE82BA54751}"/>
          </ac:spMkLst>
        </pc:spChg>
        <pc:spChg chg="add del">
          <ac:chgData name="Ally Sprik" userId="59f5d7f00ed8194e" providerId="LiveId" clId="{4A5741DF-DEA3-4A73-B7CC-4D0063A2523B}" dt="2024-02-16T21:46:05.031" v="2532" actId="26606"/>
          <ac:spMkLst>
            <pc:docMk/>
            <pc:sldMk cId="880206190" sldId="265"/>
            <ac:spMk id="68" creationId="{140628D7-69F2-D48A-795C-92E1CC464EE1}"/>
          </ac:spMkLst>
        </pc:spChg>
        <pc:spChg chg="add del">
          <ac:chgData name="Ally Sprik" userId="59f5d7f00ed8194e" providerId="LiveId" clId="{4A5741DF-DEA3-4A73-B7CC-4D0063A2523B}" dt="2024-02-16T21:46:10.746" v="2534" actId="26606"/>
          <ac:spMkLst>
            <pc:docMk/>
            <pc:sldMk cId="880206190" sldId="265"/>
            <ac:spMk id="70" creationId="{8D06CE56-3881-4ADA-8CEF-D18B02C242A3}"/>
          </ac:spMkLst>
        </pc:spChg>
        <pc:spChg chg="add del">
          <ac:chgData name="Ally Sprik" userId="59f5d7f00ed8194e" providerId="LiveId" clId="{4A5741DF-DEA3-4A73-B7CC-4D0063A2523B}" dt="2024-02-16T21:46:10.746" v="2534" actId="26606"/>
          <ac:spMkLst>
            <pc:docMk/>
            <pc:sldMk cId="880206190" sldId="265"/>
            <ac:spMk id="71" creationId="{79F3C543-62EC-4433-9C93-A2CD8764E9B4}"/>
          </ac:spMkLst>
        </pc:spChg>
        <pc:spChg chg="add del">
          <ac:chgData name="Ally Sprik" userId="59f5d7f00ed8194e" providerId="LiveId" clId="{4A5741DF-DEA3-4A73-B7CC-4D0063A2523B}" dt="2024-02-16T21:46:10.746" v="2534" actId="26606"/>
          <ac:spMkLst>
            <pc:docMk/>
            <pc:sldMk cId="880206190" sldId="265"/>
            <ac:spMk id="72" creationId="{3E63D1BD-367D-4CDD-81B0-DB2BCC262ABC}"/>
          </ac:spMkLst>
        </pc:spChg>
        <pc:spChg chg="add del">
          <ac:chgData name="Ally Sprik" userId="59f5d7f00ed8194e" providerId="LiveId" clId="{4A5741DF-DEA3-4A73-B7CC-4D0063A2523B}" dt="2024-02-16T21:46:10.746" v="2534" actId="26606"/>
          <ac:spMkLst>
            <pc:docMk/>
            <pc:sldMk cId="880206190" sldId="265"/>
            <ac:spMk id="73" creationId="{0ADDB668-2CA4-4D2B-9C34-3487CA330BA8}"/>
          </ac:spMkLst>
        </pc:spChg>
        <pc:spChg chg="add del">
          <ac:chgData name="Ally Sprik" userId="59f5d7f00ed8194e" providerId="LiveId" clId="{4A5741DF-DEA3-4A73-B7CC-4D0063A2523B}" dt="2024-02-16T21:46:10.746" v="2534" actId="26606"/>
          <ac:spMkLst>
            <pc:docMk/>
            <pc:sldMk cId="880206190" sldId="265"/>
            <ac:spMk id="74" creationId="{2568BC19-F052-4108-93E1-6A3D1DEC072F}"/>
          </ac:spMkLst>
        </pc:spChg>
        <pc:spChg chg="add del">
          <ac:chgData name="Ally Sprik" userId="59f5d7f00ed8194e" providerId="LiveId" clId="{4A5741DF-DEA3-4A73-B7CC-4D0063A2523B}" dt="2024-02-16T21:46:10.746" v="2534" actId="26606"/>
          <ac:spMkLst>
            <pc:docMk/>
            <pc:sldMk cId="880206190" sldId="265"/>
            <ac:spMk id="75" creationId="{D5FD337D-4D6B-4C8B-B6F5-121097E09881}"/>
          </ac:spMkLst>
        </pc:spChg>
        <pc:spChg chg="add del">
          <ac:chgData name="Ally Sprik" userId="59f5d7f00ed8194e" providerId="LiveId" clId="{4A5741DF-DEA3-4A73-B7CC-4D0063A2523B}" dt="2024-02-16T21:46:11.769" v="2536" actId="26606"/>
          <ac:spMkLst>
            <pc:docMk/>
            <pc:sldMk cId="880206190" sldId="265"/>
            <ac:spMk id="77" creationId="{8D06CE56-3881-4ADA-8CEF-D18B02C242A3}"/>
          </ac:spMkLst>
        </pc:spChg>
        <pc:spChg chg="add del">
          <ac:chgData name="Ally Sprik" userId="59f5d7f00ed8194e" providerId="LiveId" clId="{4A5741DF-DEA3-4A73-B7CC-4D0063A2523B}" dt="2024-02-16T21:46:11.769" v="2536" actId="26606"/>
          <ac:spMkLst>
            <pc:docMk/>
            <pc:sldMk cId="880206190" sldId="265"/>
            <ac:spMk id="78" creationId="{79F3C543-62EC-4433-9C93-A2CD8764E9B4}"/>
          </ac:spMkLst>
        </pc:spChg>
        <pc:spChg chg="add del">
          <ac:chgData name="Ally Sprik" userId="59f5d7f00ed8194e" providerId="LiveId" clId="{4A5741DF-DEA3-4A73-B7CC-4D0063A2523B}" dt="2024-02-16T21:46:11.769" v="2536" actId="26606"/>
          <ac:spMkLst>
            <pc:docMk/>
            <pc:sldMk cId="880206190" sldId="265"/>
            <ac:spMk id="79" creationId="{D7D03296-BABA-47AD-A5D5-ED156727016E}"/>
          </ac:spMkLst>
        </pc:spChg>
        <pc:spChg chg="add del">
          <ac:chgData name="Ally Sprik" userId="59f5d7f00ed8194e" providerId="LiveId" clId="{4A5741DF-DEA3-4A73-B7CC-4D0063A2523B}" dt="2024-02-16T21:46:11.769" v="2536" actId="26606"/>
          <ac:spMkLst>
            <pc:docMk/>
            <pc:sldMk cId="880206190" sldId="265"/>
            <ac:spMk id="80" creationId="{284A8429-F65A-490D-96E4-1158D3E8A026}"/>
          </ac:spMkLst>
        </pc:spChg>
        <pc:spChg chg="add del">
          <ac:chgData name="Ally Sprik" userId="59f5d7f00ed8194e" providerId="LiveId" clId="{4A5741DF-DEA3-4A73-B7CC-4D0063A2523B}" dt="2024-02-16T21:46:11.769" v="2536" actId="26606"/>
          <ac:spMkLst>
            <pc:docMk/>
            <pc:sldMk cId="880206190" sldId="265"/>
            <ac:spMk id="81" creationId="{0F022291-A82B-4D23-A1E0-5F9BD684669E}"/>
          </ac:spMkLst>
        </pc:spChg>
        <pc:spChg chg="add del">
          <ac:chgData name="Ally Sprik" userId="59f5d7f00ed8194e" providerId="LiveId" clId="{4A5741DF-DEA3-4A73-B7CC-4D0063A2523B}" dt="2024-02-16T21:46:13.971" v="2538" actId="26606"/>
          <ac:spMkLst>
            <pc:docMk/>
            <pc:sldMk cId="880206190" sldId="265"/>
            <ac:spMk id="83" creationId="{8D06CE56-3881-4ADA-8CEF-D18B02C242A3}"/>
          </ac:spMkLst>
        </pc:spChg>
        <pc:spChg chg="add del">
          <ac:chgData name="Ally Sprik" userId="59f5d7f00ed8194e" providerId="LiveId" clId="{4A5741DF-DEA3-4A73-B7CC-4D0063A2523B}" dt="2024-02-16T21:46:13.971" v="2538" actId="26606"/>
          <ac:spMkLst>
            <pc:docMk/>
            <pc:sldMk cId="880206190" sldId="265"/>
            <ac:spMk id="84" creationId="{79F3C543-62EC-4433-9C93-A2CD8764E9B4}"/>
          </ac:spMkLst>
        </pc:spChg>
        <pc:spChg chg="add del">
          <ac:chgData name="Ally Sprik" userId="59f5d7f00ed8194e" providerId="LiveId" clId="{4A5741DF-DEA3-4A73-B7CC-4D0063A2523B}" dt="2024-02-16T21:46:13.971" v="2538" actId="26606"/>
          <ac:spMkLst>
            <pc:docMk/>
            <pc:sldMk cId="880206190" sldId="265"/>
            <ac:spMk id="85" creationId="{96646FC9-C66D-4EC7-8310-0DD4ACC49C6C}"/>
          </ac:spMkLst>
        </pc:spChg>
        <pc:spChg chg="add del">
          <ac:chgData name="Ally Sprik" userId="59f5d7f00ed8194e" providerId="LiveId" clId="{4A5741DF-DEA3-4A73-B7CC-4D0063A2523B}" dt="2024-02-16T21:46:13.971" v="2538" actId="26606"/>
          <ac:spMkLst>
            <pc:docMk/>
            <pc:sldMk cId="880206190" sldId="265"/>
            <ac:spMk id="86" creationId="{A3473CF9-37EB-43E7-89EF-D2D1C53D1DAC}"/>
          </ac:spMkLst>
        </pc:spChg>
        <pc:spChg chg="add del">
          <ac:chgData name="Ally Sprik" userId="59f5d7f00ed8194e" providerId="LiveId" clId="{4A5741DF-DEA3-4A73-B7CC-4D0063A2523B}" dt="2024-02-16T21:46:13.971" v="2538" actId="26606"/>
          <ac:spMkLst>
            <pc:docMk/>
            <pc:sldMk cId="880206190" sldId="265"/>
            <ac:spMk id="87" creationId="{586B4EF9-43BA-4655-A6FF-1D8E21574C95}"/>
          </ac:spMkLst>
        </pc:spChg>
        <pc:picChg chg="add mod ord">
          <ac:chgData name="Ally Sprik" userId="59f5d7f00ed8194e" providerId="LiveId" clId="{4A5741DF-DEA3-4A73-B7CC-4D0063A2523B}" dt="2024-02-16T21:47:05.799" v="2566" actId="1076"/>
          <ac:picMkLst>
            <pc:docMk/>
            <pc:sldMk cId="880206190" sldId="265"/>
            <ac:picMk id="5" creationId="{F34993D8-FAC3-F5D3-47EC-A4B340BCEA96}"/>
          </ac:picMkLst>
        </pc:picChg>
        <pc:picChg chg="add mod">
          <ac:chgData name="Ally Sprik" userId="59f5d7f00ed8194e" providerId="LiveId" clId="{4A5741DF-DEA3-4A73-B7CC-4D0063A2523B}" dt="2024-02-16T21:46:26.355" v="2543" actId="1076"/>
          <ac:picMkLst>
            <pc:docMk/>
            <pc:sldMk cId="880206190" sldId="265"/>
            <ac:picMk id="7" creationId="{1299F662-04E8-1D19-E5AB-2074B542D28D}"/>
          </ac:picMkLst>
        </pc:picChg>
        <pc:picChg chg="add del mod">
          <ac:chgData name="Ally Sprik" userId="59f5d7f00ed8194e" providerId="LiveId" clId="{4A5741DF-DEA3-4A73-B7CC-4D0063A2523B}" dt="2024-02-16T21:46:54.305" v="2561" actId="478"/>
          <ac:picMkLst>
            <pc:docMk/>
            <pc:sldMk cId="880206190" sldId="265"/>
            <ac:picMk id="45" creationId="{0810C2EC-C6CF-5D8F-8AF1-1F0FDAA23EE4}"/>
          </ac:picMkLst>
        </pc:picChg>
        <pc:cxnChg chg="add del">
          <ac:chgData name="Ally Sprik" userId="59f5d7f00ed8194e" providerId="LiveId" clId="{4A5741DF-DEA3-4A73-B7CC-4D0063A2523B}" dt="2024-02-16T21:47:17.570" v="2568" actId="478"/>
          <ac:cxnSpMkLst>
            <pc:docMk/>
            <pc:sldMk cId="880206190" sldId="265"/>
            <ac:cxnSpMk id="64" creationId="{4C27C4FB-7446-4437-5E48-AC0F11A016C0}"/>
          </ac:cxnSpMkLst>
        </pc:cxnChg>
        <pc:cxnChg chg="add mod">
          <ac:chgData name="Ally Sprik" userId="59f5d7f00ed8194e" providerId="LiveId" clId="{4A5741DF-DEA3-4A73-B7CC-4D0063A2523B}" dt="2024-02-16T21:48:03.411" v="2585" actId="1076"/>
          <ac:cxnSpMkLst>
            <pc:docMk/>
            <pc:sldMk cId="880206190" sldId="265"/>
            <ac:cxnSpMk id="76" creationId="{9630E5B6-FC4E-E2EA-ADD8-2A7427A08B8F}"/>
          </ac:cxnSpMkLst>
        </pc:cxnChg>
      </pc:sldChg>
      <pc:sldChg chg="addSp delSp modSp new mod setBg addAnim delAnim">
        <pc:chgData name="Ally Sprik" userId="59f5d7f00ed8194e" providerId="LiveId" clId="{4A5741DF-DEA3-4A73-B7CC-4D0063A2523B}" dt="2024-02-16T22:41:22.240" v="2663" actId="20577"/>
        <pc:sldMkLst>
          <pc:docMk/>
          <pc:sldMk cId="4194126597" sldId="266"/>
        </pc:sldMkLst>
        <pc:spChg chg="mod ord">
          <ac:chgData name="Ally Sprik" userId="59f5d7f00ed8194e" providerId="LiveId" clId="{4A5741DF-DEA3-4A73-B7CC-4D0063A2523B}" dt="2024-02-16T22:41:22.240" v="2663" actId="20577"/>
          <ac:spMkLst>
            <pc:docMk/>
            <pc:sldMk cId="4194126597" sldId="266"/>
            <ac:spMk id="2" creationId="{F3F00DB0-5707-A59E-8659-822E062864C2}"/>
          </ac:spMkLst>
        </pc:spChg>
        <pc:spChg chg="del">
          <ac:chgData name="Ally Sprik" userId="59f5d7f00ed8194e" providerId="LiveId" clId="{4A5741DF-DEA3-4A73-B7CC-4D0063A2523B}" dt="2024-02-16T22:05:13.941" v="2593" actId="478"/>
          <ac:spMkLst>
            <pc:docMk/>
            <pc:sldMk cId="4194126597" sldId="266"/>
            <ac:spMk id="3" creationId="{293070B3-2CB4-3791-6AA9-03631BC92B2E}"/>
          </ac:spMkLst>
        </pc:spChg>
        <pc:spChg chg="add del">
          <ac:chgData name="Ally Sprik" userId="59f5d7f00ed8194e" providerId="LiveId" clId="{4A5741DF-DEA3-4A73-B7CC-4D0063A2523B}" dt="2024-02-16T22:38:58.379" v="2614" actId="26606"/>
          <ac:spMkLst>
            <pc:docMk/>
            <pc:sldMk cId="4194126597" sldId="266"/>
            <ac:spMk id="14" creationId="{8D06CE56-3881-4ADA-8CEF-D18B02C242A3}"/>
          </ac:spMkLst>
        </pc:spChg>
        <pc:spChg chg="add del">
          <ac:chgData name="Ally Sprik" userId="59f5d7f00ed8194e" providerId="LiveId" clId="{4A5741DF-DEA3-4A73-B7CC-4D0063A2523B}" dt="2024-02-16T22:38:58.379" v="2614" actId="26606"/>
          <ac:spMkLst>
            <pc:docMk/>
            <pc:sldMk cId="4194126597" sldId="266"/>
            <ac:spMk id="16" creationId="{79F3C543-62EC-4433-9C93-A2CD8764E9B4}"/>
          </ac:spMkLst>
        </pc:spChg>
        <pc:spChg chg="add del">
          <ac:chgData name="Ally Sprik" userId="59f5d7f00ed8194e" providerId="LiveId" clId="{4A5741DF-DEA3-4A73-B7CC-4D0063A2523B}" dt="2024-02-16T22:38:58.379" v="2614" actId="26606"/>
          <ac:spMkLst>
            <pc:docMk/>
            <pc:sldMk cId="4194126597" sldId="266"/>
            <ac:spMk id="18" creationId="{D7D03296-BABA-47AD-A5D5-ED156727016E}"/>
          </ac:spMkLst>
        </pc:spChg>
        <pc:spChg chg="add del">
          <ac:chgData name="Ally Sprik" userId="59f5d7f00ed8194e" providerId="LiveId" clId="{4A5741DF-DEA3-4A73-B7CC-4D0063A2523B}" dt="2024-02-16T22:38:58.379" v="2614" actId="26606"/>
          <ac:spMkLst>
            <pc:docMk/>
            <pc:sldMk cId="4194126597" sldId="266"/>
            <ac:spMk id="20" creationId="{284A8429-F65A-490D-96E4-1158D3E8A026}"/>
          </ac:spMkLst>
        </pc:spChg>
        <pc:spChg chg="add del">
          <ac:chgData name="Ally Sprik" userId="59f5d7f00ed8194e" providerId="LiveId" clId="{4A5741DF-DEA3-4A73-B7CC-4D0063A2523B}" dt="2024-02-16T22:38:58.379" v="2614" actId="26606"/>
          <ac:spMkLst>
            <pc:docMk/>
            <pc:sldMk cId="4194126597" sldId="266"/>
            <ac:spMk id="22" creationId="{0F022291-A82B-4D23-A1E0-5F9BD684669E}"/>
          </ac:spMkLst>
        </pc:spChg>
        <pc:spChg chg="add del">
          <ac:chgData name="Ally Sprik" userId="59f5d7f00ed8194e" providerId="LiveId" clId="{4A5741DF-DEA3-4A73-B7CC-4D0063A2523B}" dt="2024-02-16T22:38:59.109" v="2616" actId="26606"/>
          <ac:spMkLst>
            <pc:docMk/>
            <pc:sldMk cId="4194126597" sldId="266"/>
            <ac:spMk id="24" creationId="{8D06CE56-3881-4ADA-8CEF-D18B02C242A3}"/>
          </ac:spMkLst>
        </pc:spChg>
        <pc:spChg chg="add del">
          <ac:chgData name="Ally Sprik" userId="59f5d7f00ed8194e" providerId="LiveId" clId="{4A5741DF-DEA3-4A73-B7CC-4D0063A2523B}" dt="2024-02-16T22:38:59.109" v="2616" actId="26606"/>
          <ac:spMkLst>
            <pc:docMk/>
            <pc:sldMk cId="4194126597" sldId="266"/>
            <ac:spMk id="25" creationId="{79F3C543-62EC-4433-9C93-A2CD8764E9B4}"/>
          </ac:spMkLst>
        </pc:spChg>
        <pc:spChg chg="add del">
          <ac:chgData name="Ally Sprik" userId="59f5d7f00ed8194e" providerId="LiveId" clId="{4A5741DF-DEA3-4A73-B7CC-4D0063A2523B}" dt="2024-02-16T22:38:59.109" v="2616" actId="26606"/>
          <ac:spMkLst>
            <pc:docMk/>
            <pc:sldMk cId="4194126597" sldId="266"/>
            <ac:spMk id="26" creationId="{96646FC9-C66D-4EC7-8310-0DD4ACC49C6C}"/>
          </ac:spMkLst>
        </pc:spChg>
        <pc:spChg chg="add del">
          <ac:chgData name="Ally Sprik" userId="59f5d7f00ed8194e" providerId="LiveId" clId="{4A5741DF-DEA3-4A73-B7CC-4D0063A2523B}" dt="2024-02-16T22:38:59.109" v="2616" actId="26606"/>
          <ac:spMkLst>
            <pc:docMk/>
            <pc:sldMk cId="4194126597" sldId="266"/>
            <ac:spMk id="27" creationId="{A3473CF9-37EB-43E7-89EF-D2D1C53D1DAC}"/>
          </ac:spMkLst>
        </pc:spChg>
        <pc:spChg chg="add del">
          <ac:chgData name="Ally Sprik" userId="59f5d7f00ed8194e" providerId="LiveId" clId="{4A5741DF-DEA3-4A73-B7CC-4D0063A2523B}" dt="2024-02-16T22:38:59.109" v="2616" actId="26606"/>
          <ac:spMkLst>
            <pc:docMk/>
            <pc:sldMk cId="4194126597" sldId="266"/>
            <ac:spMk id="28" creationId="{586B4EF9-43BA-4655-A6FF-1D8E21574C95}"/>
          </ac:spMkLst>
        </pc:spChg>
        <pc:spChg chg="add del">
          <ac:chgData name="Ally Sprik" userId="59f5d7f00ed8194e" providerId="LiveId" clId="{4A5741DF-DEA3-4A73-B7CC-4D0063A2523B}" dt="2024-02-16T22:39:02.598" v="2618" actId="26606"/>
          <ac:spMkLst>
            <pc:docMk/>
            <pc:sldMk cId="4194126597" sldId="266"/>
            <ac:spMk id="30" creationId="{8D06CE56-3881-4ADA-8CEF-D18B02C242A3}"/>
          </ac:spMkLst>
        </pc:spChg>
        <pc:spChg chg="add del">
          <ac:chgData name="Ally Sprik" userId="59f5d7f00ed8194e" providerId="LiveId" clId="{4A5741DF-DEA3-4A73-B7CC-4D0063A2523B}" dt="2024-02-16T22:39:02.598" v="2618" actId="26606"/>
          <ac:spMkLst>
            <pc:docMk/>
            <pc:sldMk cId="4194126597" sldId="266"/>
            <ac:spMk id="31" creationId="{79F3C543-62EC-4433-9C93-A2CD8764E9B4}"/>
          </ac:spMkLst>
        </pc:spChg>
        <pc:spChg chg="add del">
          <ac:chgData name="Ally Sprik" userId="59f5d7f00ed8194e" providerId="LiveId" clId="{4A5741DF-DEA3-4A73-B7CC-4D0063A2523B}" dt="2024-02-16T22:39:02.598" v="2618" actId="26606"/>
          <ac:spMkLst>
            <pc:docMk/>
            <pc:sldMk cId="4194126597" sldId="266"/>
            <ac:spMk id="32" creationId="{D0394FE2-BDDA-4ECE-B320-81AE19E90566}"/>
          </ac:spMkLst>
        </pc:spChg>
        <pc:spChg chg="add del">
          <ac:chgData name="Ally Sprik" userId="59f5d7f00ed8194e" providerId="LiveId" clId="{4A5741DF-DEA3-4A73-B7CC-4D0063A2523B}" dt="2024-02-16T22:39:02.598" v="2618" actId="26606"/>
          <ac:spMkLst>
            <pc:docMk/>
            <pc:sldMk cId="4194126597" sldId="266"/>
            <ac:spMk id="33" creationId="{0625AAC5-802A-4197-8804-2B78FF65CEE8}"/>
          </ac:spMkLst>
        </pc:spChg>
        <pc:spChg chg="add del">
          <ac:chgData name="Ally Sprik" userId="59f5d7f00ed8194e" providerId="LiveId" clId="{4A5741DF-DEA3-4A73-B7CC-4D0063A2523B}" dt="2024-02-16T22:39:02.598" v="2618" actId="26606"/>
          <ac:spMkLst>
            <pc:docMk/>
            <pc:sldMk cId="4194126597" sldId="266"/>
            <ac:spMk id="34" creationId="{A1B139DD-0E8D-42FA-9171-C5F001754A88}"/>
          </ac:spMkLst>
        </pc:spChg>
        <pc:spChg chg="add del">
          <ac:chgData name="Ally Sprik" userId="59f5d7f00ed8194e" providerId="LiveId" clId="{4A5741DF-DEA3-4A73-B7CC-4D0063A2523B}" dt="2024-02-16T22:39:03.841" v="2620" actId="26606"/>
          <ac:spMkLst>
            <pc:docMk/>
            <pc:sldMk cId="4194126597" sldId="266"/>
            <ac:spMk id="36" creationId="{8D06CE56-3881-4ADA-8CEF-D18B02C242A3}"/>
          </ac:spMkLst>
        </pc:spChg>
        <pc:spChg chg="add del">
          <ac:chgData name="Ally Sprik" userId="59f5d7f00ed8194e" providerId="LiveId" clId="{4A5741DF-DEA3-4A73-B7CC-4D0063A2523B}" dt="2024-02-16T22:39:03.841" v="2620" actId="26606"/>
          <ac:spMkLst>
            <pc:docMk/>
            <pc:sldMk cId="4194126597" sldId="266"/>
            <ac:spMk id="37" creationId="{79F3C543-62EC-4433-9C93-A2CD8764E9B4}"/>
          </ac:spMkLst>
        </pc:spChg>
        <pc:spChg chg="add del">
          <ac:chgData name="Ally Sprik" userId="59f5d7f00ed8194e" providerId="LiveId" clId="{4A5741DF-DEA3-4A73-B7CC-4D0063A2523B}" dt="2024-02-16T22:39:03.841" v="2620" actId="26606"/>
          <ac:spMkLst>
            <pc:docMk/>
            <pc:sldMk cId="4194126597" sldId="266"/>
            <ac:spMk id="38" creationId="{3E63D1BD-367D-4CDD-81B0-DB2BCC262ABC}"/>
          </ac:spMkLst>
        </pc:spChg>
        <pc:spChg chg="add del">
          <ac:chgData name="Ally Sprik" userId="59f5d7f00ed8194e" providerId="LiveId" clId="{4A5741DF-DEA3-4A73-B7CC-4D0063A2523B}" dt="2024-02-16T22:39:03.841" v="2620" actId="26606"/>
          <ac:spMkLst>
            <pc:docMk/>
            <pc:sldMk cId="4194126597" sldId="266"/>
            <ac:spMk id="39" creationId="{0ADDB668-2CA4-4D2B-9C34-3487CA330BA8}"/>
          </ac:spMkLst>
        </pc:spChg>
        <pc:spChg chg="add del">
          <ac:chgData name="Ally Sprik" userId="59f5d7f00ed8194e" providerId="LiveId" clId="{4A5741DF-DEA3-4A73-B7CC-4D0063A2523B}" dt="2024-02-16T22:39:03.841" v="2620" actId="26606"/>
          <ac:spMkLst>
            <pc:docMk/>
            <pc:sldMk cId="4194126597" sldId="266"/>
            <ac:spMk id="40" creationId="{2568BC19-F052-4108-93E1-6A3D1DEC072F}"/>
          </ac:spMkLst>
        </pc:spChg>
        <pc:spChg chg="add del">
          <ac:chgData name="Ally Sprik" userId="59f5d7f00ed8194e" providerId="LiveId" clId="{4A5741DF-DEA3-4A73-B7CC-4D0063A2523B}" dt="2024-02-16T22:39:03.841" v="2620" actId="26606"/>
          <ac:spMkLst>
            <pc:docMk/>
            <pc:sldMk cId="4194126597" sldId="266"/>
            <ac:spMk id="41" creationId="{D5FD337D-4D6B-4C8B-B6F5-121097E09881}"/>
          </ac:spMkLst>
        </pc:spChg>
        <pc:spChg chg="add del">
          <ac:chgData name="Ally Sprik" userId="59f5d7f00ed8194e" providerId="LiveId" clId="{4A5741DF-DEA3-4A73-B7CC-4D0063A2523B}" dt="2024-02-16T22:39:04.757" v="2622" actId="26606"/>
          <ac:spMkLst>
            <pc:docMk/>
            <pc:sldMk cId="4194126597" sldId="266"/>
            <ac:spMk id="43" creationId="{8D06CE56-3881-4ADA-8CEF-D18B02C242A3}"/>
          </ac:spMkLst>
        </pc:spChg>
        <pc:spChg chg="add del">
          <ac:chgData name="Ally Sprik" userId="59f5d7f00ed8194e" providerId="LiveId" clId="{4A5741DF-DEA3-4A73-B7CC-4D0063A2523B}" dt="2024-02-16T22:39:04.757" v="2622" actId="26606"/>
          <ac:spMkLst>
            <pc:docMk/>
            <pc:sldMk cId="4194126597" sldId="266"/>
            <ac:spMk id="44" creationId="{79F3C543-62EC-4433-9C93-A2CD8764E9B4}"/>
          </ac:spMkLst>
        </pc:spChg>
        <pc:spChg chg="add del">
          <ac:chgData name="Ally Sprik" userId="59f5d7f00ed8194e" providerId="LiveId" clId="{4A5741DF-DEA3-4A73-B7CC-4D0063A2523B}" dt="2024-02-16T22:39:04.757" v="2622" actId="26606"/>
          <ac:spMkLst>
            <pc:docMk/>
            <pc:sldMk cId="4194126597" sldId="266"/>
            <ac:spMk id="45" creationId="{1D50F262-343C-4101-AB3C-9DA1072F7305}"/>
          </ac:spMkLst>
        </pc:spChg>
        <pc:spChg chg="add del">
          <ac:chgData name="Ally Sprik" userId="59f5d7f00ed8194e" providerId="LiveId" clId="{4A5741DF-DEA3-4A73-B7CC-4D0063A2523B}" dt="2024-02-16T22:39:04.757" v="2622" actId="26606"/>
          <ac:spMkLst>
            <pc:docMk/>
            <pc:sldMk cId="4194126597" sldId="266"/>
            <ac:spMk id="46" creationId="{6A0924B3-0260-445E-AFD7-9533C0D1B3C9}"/>
          </ac:spMkLst>
        </pc:spChg>
        <pc:spChg chg="add del">
          <ac:chgData name="Ally Sprik" userId="59f5d7f00ed8194e" providerId="LiveId" clId="{4A5741DF-DEA3-4A73-B7CC-4D0063A2523B}" dt="2024-02-16T22:39:04.757" v="2622" actId="26606"/>
          <ac:spMkLst>
            <pc:docMk/>
            <pc:sldMk cId="4194126597" sldId="266"/>
            <ac:spMk id="47" creationId="{7C34E8CB-B972-4A94-8469-315C10C2AA93}"/>
          </ac:spMkLst>
        </pc:spChg>
        <pc:spChg chg="add del">
          <ac:chgData name="Ally Sprik" userId="59f5d7f00ed8194e" providerId="LiveId" clId="{4A5741DF-DEA3-4A73-B7CC-4D0063A2523B}" dt="2024-02-16T22:39:04.757" v="2622" actId="26606"/>
          <ac:spMkLst>
            <pc:docMk/>
            <pc:sldMk cId="4194126597" sldId="266"/>
            <ac:spMk id="48" creationId="{114A821F-8663-46BA-8CC0-D4C44F639F3A}"/>
          </ac:spMkLst>
        </pc:spChg>
        <pc:spChg chg="add del">
          <ac:chgData name="Ally Sprik" userId="59f5d7f00ed8194e" providerId="LiveId" clId="{4A5741DF-DEA3-4A73-B7CC-4D0063A2523B}" dt="2024-02-16T22:39:04.757" v="2622" actId="26606"/>
          <ac:spMkLst>
            <pc:docMk/>
            <pc:sldMk cId="4194126597" sldId="266"/>
            <ac:spMk id="49" creationId="{67EF550F-47CE-4FB2-9DAC-12AD835C833D}"/>
          </ac:spMkLst>
        </pc:spChg>
        <pc:spChg chg="add del">
          <ac:chgData name="Ally Sprik" userId="59f5d7f00ed8194e" providerId="LiveId" clId="{4A5741DF-DEA3-4A73-B7CC-4D0063A2523B}" dt="2024-02-16T22:41:08.967" v="2660" actId="26606"/>
          <ac:spMkLst>
            <pc:docMk/>
            <pc:sldMk cId="4194126597" sldId="266"/>
            <ac:spMk id="51" creationId="{8D06CE56-3881-4ADA-8CEF-D18B02C242A3}"/>
          </ac:spMkLst>
        </pc:spChg>
        <pc:spChg chg="add del">
          <ac:chgData name="Ally Sprik" userId="59f5d7f00ed8194e" providerId="LiveId" clId="{4A5741DF-DEA3-4A73-B7CC-4D0063A2523B}" dt="2024-02-16T22:41:08.967" v="2660" actId="26606"/>
          <ac:spMkLst>
            <pc:docMk/>
            <pc:sldMk cId="4194126597" sldId="266"/>
            <ac:spMk id="52" creationId="{79F3C543-62EC-4433-9C93-A2CD8764E9B4}"/>
          </ac:spMkLst>
        </pc:spChg>
        <pc:spChg chg="add del">
          <ac:chgData name="Ally Sprik" userId="59f5d7f00ed8194e" providerId="LiveId" clId="{4A5741DF-DEA3-4A73-B7CC-4D0063A2523B}" dt="2024-02-16T22:41:08.967" v="2660" actId="26606"/>
          <ac:spMkLst>
            <pc:docMk/>
            <pc:sldMk cId="4194126597" sldId="266"/>
            <ac:spMk id="53" creationId="{A9120B09-F6CA-437E-B1DE-587311BBBAFA}"/>
          </ac:spMkLst>
        </pc:spChg>
        <pc:spChg chg="add del">
          <ac:chgData name="Ally Sprik" userId="59f5d7f00ed8194e" providerId="LiveId" clId="{4A5741DF-DEA3-4A73-B7CC-4D0063A2523B}" dt="2024-02-16T22:41:08.967" v="2660" actId="26606"/>
          <ac:spMkLst>
            <pc:docMk/>
            <pc:sldMk cId="4194126597" sldId="266"/>
            <ac:spMk id="54" creationId="{A3473CF9-37EB-43E7-89EF-D2D1C53D1DAC}"/>
          </ac:spMkLst>
        </pc:spChg>
        <pc:spChg chg="add del">
          <ac:chgData name="Ally Sprik" userId="59f5d7f00ed8194e" providerId="LiveId" clId="{4A5741DF-DEA3-4A73-B7CC-4D0063A2523B}" dt="2024-02-16T22:41:08.967" v="2660" actId="26606"/>
          <ac:spMkLst>
            <pc:docMk/>
            <pc:sldMk cId="4194126597" sldId="266"/>
            <ac:spMk id="55" creationId="{586B4EF9-43BA-4655-A6FF-1D8E21574C95}"/>
          </ac:spMkLst>
        </pc:spChg>
        <pc:spChg chg="add del">
          <ac:chgData name="Ally Sprik" userId="59f5d7f00ed8194e" providerId="LiveId" clId="{4A5741DF-DEA3-4A73-B7CC-4D0063A2523B}" dt="2024-02-16T22:41:04.985" v="2648" actId="26606"/>
          <ac:spMkLst>
            <pc:docMk/>
            <pc:sldMk cId="4194126597" sldId="266"/>
            <ac:spMk id="60" creationId="{8D06CE56-3881-4ADA-8CEF-D18B02C242A3}"/>
          </ac:spMkLst>
        </pc:spChg>
        <pc:spChg chg="add del">
          <ac:chgData name="Ally Sprik" userId="59f5d7f00ed8194e" providerId="LiveId" clId="{4A5741DF-DEA3-4A73-B7CC-4D0063A2523B}" dt="2024-02-16T22:41:04.985" v="2648" actId="26606"/>
          <ac:spMkLst>
            <pc:docMk/>
            <pc:sldMk cId="4194126597" sldId="266"/>
            <ac:spMk id="62" creationId="{79F3C543-62EC-4433-9C93-A2CD8764E9B4}"/>
          </ac:spMkLst>
        </pc:spChg>
        <pc:spChg chg="add del">
          <ac:chgData name="Ally Sprik" userId="59f5d7f00ed8194e" providerId="LiveId" clId="{4A5741DF-DEA3-4A73-B7CC-4D0063A2523B}" dt="2024-02-16T22:41:04.985" v="2648" actId="26606"/>
          <ac:spMkLst>
            <pc:docMk/>
            <pc:sldMk cId="4194126597" sldId="266"/>
            <ac:spMk id="64" creationId="{A9120B09-F6CA-437E-B1DE-587311BBBAFA}"/>
          </ac:spMkLst>
        </pc:spChg>
        <pc:spChg chg="add del">
          <ac:chgData name="Ally Sprik" userId="59f5d7f00ed8194e" providerId="LiveId" clId="{4A5741DF-DEA3-4A73-B7CC-4D0063A2523B}" dt="2024-02-16T22:41:04.985" v="2648" actId="26606"/>
          <ac:spMkLst>
            <pc:docMk/>
            <pc:sldMk cId="4194126597" sldId="266"/>
            <ac:spMk id="66" creationId="{A3473CF9-37EB-43E7-89EF-D2D1C53D1DAC}"/>
          </ac:spMkLst>
        </pc:spChg>
        <pc:spChg chg="add del">
          <ac:chgData name="Ally Sprik" userId="59f5d7f00ed8194e" providerId="LiveId" clId="{4A5741DF-DEA3-4A73-B7CC-4D0063A2523B}" dt="2024-02-16T22:41:04.985" v="2648" actId="26606"/>
          <ac:spMkLst>
            <pc:docMk/>
            <pc:sldMk cId="4194126597" sldId="266"/>
            <ac:spMk id="68" creationId="{586B4EF9-43BA-4655-A6FF-1D8E21574C95}"/>
          </ac:spMkLst>
        </pc:spChg>
        <pc:spChg chg="add del">
          <ac:chgData name="Ally Sprik" userId="59f5d7f00ed8194e" providerId="LiveId" clId="{4A5741DF-DEA3-4A73-B7CC-4D0063A2523B}" dt="2024-02-16T22:41:05.511" v="2650" actId="26606"/>
          <ac:spMkLst>
            <pc:docMk/>
            <pc:sldMk cId="4194126597" sldId="266"/>
            <ac:spMk id="70" creationId="{8D06CE56-3881-4ADA-8CEF-D18B02C242A3}"/>
          </ac:spMkLst>
        </pc:spChg>
        <pc:spChg chg="add del">
          <ac:chgData name="Ally Sprik" userId="59f5d7f00ed8194e" providerId="LiveId" clId="{4A5741DF-DEA3-4A73-B7CC-4D0063A2523B}" dt="2024-02-16T22:41:05.511" v="2650" actId="26606"/>
          <ac:spMkLst>
            <pc:docMk/>
            <pc:sldMk cId="4194126597" sldId="266"/>
            <ac:spMk id="71" creationId="{79F3C543-62EC-4433-9C93-A2CD8764E9B4}"/>
          </ac:spMkLst>
        </pc:spChg>
        <pc:spChg chg="add del">
          <ac:chgData name="Ally Sprik" userId="59f5d7f00ed8194e" providerId="LiveId" clId="{4A5741DF-DEA3-4A73-B7CC-4D0063A2523B}" dt="2024-02-16T22:41:05.511" v="2650" actId="26606"/>
          <ac:spMkLst>
            <pc:docMk/>
            <pc:sldMk cId="4194126597" sldId="266"/>
            <ac:spMk id="72" creationId="{96646FC9-C66D-4EC7-8310-0DD4ACC49C6C}"/>
          </ac:spMkLst>
        </pc:spChg>
        <pc:spChg chg="add del">
          <ac:chgData name="Ally Sprik" userId="59f5d7f00ed8194e" providerId="LiveId" clId="{4A5741DF-DEA3-4A73-B7CC-4D0063A2523B}" dt="2024-02-16T22:41:05.511" v="2650" actId="26606"/>
          <ac:spMkLst>
            <pc:docMk/>
            <pc:sldMk cId="4194126597" sldId="266"/>
            <ac:spMk id="73" creationId="{A3473CF9-37EB-43E7-89EF-D2D1C53D1DAC}"/>
          </ac:spMkLst>
        </pc:spChg>
        <pc:spChg chg="add del">
          <ac:chgData name="Ally Sprik" userId="59f5d7f00ed8194e" providerId="LiveId" clId="{4A5741DF-DEA3-4A73-B7CC-4D0063A2523B}" dt="2024-02-16T22:41:05.511" v="2650" actId="26606"/>
          <ac:spMkLst>
            <pc:docMk/>
            <pc:sldMk cId="4194126597" sldId="266"/>
            <ac:spMk id="74" creationId="{586B4EF9-43BA-4655-A6FF-1D8E21574C95}"/>
          </ac:spMkLst>
        </pc:spChg>
        <pc:spChg chg="add del">
          <ac:chgData name="Ally Sprik" userId="59f5d7f00ed8194e" providerId="LiveId" clId="{4A5741DF-DEA3-4A73-B7CC-4D0063A2523B}" dt="2024-02-16T22:41:06.551" v="2652" actId="26606"/>
          <ac:spMkLst>
            <pc:docMk/>
            <pc:sldMk cId="4194126597" sldId="266"/>
            <ac:spMk id="76" creationId="{8D06CE56-3881-4ADA-8CEF-D18B02C242A3}"/>
          </ac:spMkLst>
        </pc:spChg>
        <pc:spChg chg="add del">
          <ac:chgData name="Ally Sprik" userId="59f5d7f00ed8194e" providerId="LiveId" clId="{4A5741DF-DEA3-4A73-B7CC-4D0063A2523B}" dt="2024-02-16T22:41:06.551" v="2652" actId="26606"/>
          <ac:spMkLst>
            <pc:docMk/>
            <pc:sldMk cId="4194126597" sldId="266"/>
            <ac:spMk id="77" creationId="{79F3C543-62EC-4433-9C93-A2CD8764E9B4}"/>
          </ac:spMkLst>
        </pc:spChg>
        <pc:spChg chg="add del">
          <ac:chgData name="Ally Sprik" userId="59f5d7f00ed8194e" providerId="LiveId" clId="{4A5741DF-DEA3-4A73-B7CC-4D0063A2523B}" dt="2024-02-16T22:41:06.551" v="2652" actId="26606"/>
          <ac:spMkLst>
            <pc:docMk/>
            <pc:sldMk cId="4194126597" sldId="266"/>
            <ac:spMk id="78" creationId="{88263A24-0C1F-4677-B43C-4AE14E276B27}"/>
          </ac:spMkLst>
        </pc:spChg>
        <pc:spChg chg="add del">
          <ac:chgData name="Ally Sprik" userId="59f5d7f00ed8194e" providerId="LiveId" clId="{4A5741DF-DEA3-4A73-B7CC-4D0063A2523B}" dt="2024-02-16T22:41:06.551" v="2652" actId="26606"/>
          <ac:spMkLst>
            <pc:docMk/>
            <pc:sldMk cId="4194126597" sldId="266"/>
            <ac:spMk id="79" creationId="{0ADDB668-2CA4-4D2B-9C34-3487CA330BA8}"/>
          </ac:spMkLst>
        </pc:spChg>
        <pc:spChg chg="add del">
          <ac:chgData name="Ally Sprik" userId="59f5d7f00ed8194e" providerId="LiveId" clId="{4A5741DF-DEA3-4A73-B7CC-4D0063A2523B}" dt="2024-02-16T22:41:06.551" v="2652" actId="26606"/>
          <ac:spMkLst>
            <pc:docMk/>
            <pc:sldMk cId="4194126597" sldId="266"/>
            <ac:spMk id="80" creationId="{2568BC19-F052-4108-93E1-6A3D1DEC072F}"/>
          </ac:spMkLst>
        </pc:spChg>
        <pc:spChg chg="add del">
          <ac:chgData name="Ally Sprik" userId="59f5d7f00ed8194e" providerId="LiveId" clId="{4A5741DF-DEA3-4A73-B7CC-4D0063A2523B}" dt="2024-02-16T22:41:06.551" v="2652" actId="26606"/>
          <ac:spMkLst>
            <pc:docMk/>
            <pc:sldMk cId="4194126597" sldId="266"/>
            <ac:spMk id="81" creationId="{D5FD337D-4D6B-4C8B-B6F5-121097E09881}"/>
          </ac:spMkLst>
        </pc:spChg>
        <pc:spChg chg="add del">
          <ac:chgData name="Ally Sprik" userId="59f5d7f00ed8194e" providerId="LiveId" clId="{4A5741DF-DEA3-4A73-B7CC-4D0063A2523B}" dt="2024-02-16T22:41:07.009" v="2654" actId="26606"/>
          <ac:spMkLst>
            <pc:docMk/>
            <pc:sldMk cId="4194126597" sldId="266"/>
            <ac:spMk id="83" creationId="{8D06CE56-3881-4ADA-8CEF-D18B02C242A3}"/>
          </ac:spMkLst>
        </pc:spChg>
        <pc:spChg chg="add del">
          <ac:chgData name="Ally Sprik" userId="59f5d7f00ed8194e" providerId="LiveId" clId="{4A5741DF-DEA3-4A73-B7CC-4D0063A2523B}" dt="2024-02-16T22:41:07.009" v="2654" actId="26606"/>
          <ac:spMkLst>
            <pc:docMk/>
            <pc:sldMk cId="4194126597" sldId="266"/>
            <ac:spMk id="84" creationId="{79F3C543-62EC-4433-9C93-A2CD8764E9B4}"/>
          </ac:spMkLst>
        </pc:spChg>
        <pc:spChg chg="add del">
          <ac:chgData name="Ally Sprik" userId="59f5d7f00ed8194e" providerId="LiveId" clId="{4A5741DF-DEA3-4A73-B7CC-4D0063A2523B}" dt="2024-02-16T22:41:07.009" v="2654" actId="26606"/>
          <ac:spMkLst>
            <pc:docMk/>
            <pc:sldMk cId="4194126597" sldId="266"/>
            <ac:spMk id="85" creationId="{FB33DC6A-1F1C-4A06-834E-CFF88F1C0BB9}"/>
          </ac:spMkLst>
        </pc:spChg>
        <pc:spChg chg="add del">
          <ac:chgData name="Ally Sprik" userId="59f5d7f00ed8194e" providerId="LiveId" clId="{4A5741DF-DEA3-4A73-B7CC-4D0063A2523B}" dt="2024-02-16T22:41:07.009" v="2654" actId="26606"/>
          <ac:spMkLst>
            <pc:docMk/>
            <pc:sldMk cId="4194126597" sldId="266"/>
            <ac:spMk id="86" creationId="{0FE1D5CF-87B8-4A8A-AD3C-01D06A60769B}"/>
          </ac:spMkLst>
        </pc:spChg>
        <pc:spChg chg="add del">
          <ac:chgData name="Ally Sprik" userId="59f5d7f00ed8194e" providerId="LiveId" clId="{4A5741DF-DEA3-4A73-B7CC-4D0063A2523B}" dt="2024-02-16T22:41:07.009" v="2654" actId="26606"/>
          <ac:spMkLst>
            <pc:docMk/>
            <pc:sldMk cId="4194126597" sldId="266"/>
            <ac:spMk id="87" creationId="{60926200-45C2-41E9-839F-31CD5FE4CD59}"/>
          </ac:spMkLst>
        </pc:spChg>
        <pc:spChg chg="add del">
          <ac:chgData name="Ally Sprik" userId="59f5d7f00ed8194e" providerId="LiveId" clId="{4A5741DF-DEA3-4A73-B7CC-4D0063A2523B}" dt="2024-02-16T22:41:07.009" v="2654" actId="26606"/>
          <ac:spMkLst>
            <pc:docMk/>
            <pc:sldMk cId="4194126597" sldId="266"/>
            <ac:spMk id="88" creationId="{AF2F604E-43BE-4DC3-B983-E071523364F8}"/>
          </ac:spMkLst>
        </pc:spChg>
        <pc:spChg chg="add del">
          <ac:chgData name="Ally Sprik" userId="59f5d7f00ed8194e" providerId="LiveId" clId="{4A5741DF-DEA3-4A73-B7CC-4D0063A2523B}" dt="2024-02-16T22:41:07.009" v="2654" actId="26606"/>
          <ac:spMkLst>
            <pc:docMk/>
            <pc:sldMk cId="4194126597" sldId="266"/>
            <ac:spMk id="89" creationId="{08C9B587-E65E-4B52-B37C-ABEBB6E87928}"/>
          </ac:spMkLst>
        </pc:spChg>
        <pc:spChg chg="add del">
          <ac:chgData name="Ally Sprik" userId="59f5d7f00ed8194e" providerId="LiveId" clId="{4A5741DF-DEA3-4A73-B7CC-4D0063A2523B}" dt="2024-02-16T22:41:07.718" v="2657" actId="26606"/>
          <ac:spMkLst>
            <pc:docMk/>
            <pc:sldMk cId="4194126597" sldId="266"/>
            <ac:spMk id="91" creationId="{8D06CE56-3881-4ADA-8CEF-D18B02C242A3}"/>
          </ac:spMkLst>
        </pc:spChg>
        <pc:spChg chg="add del">
          <ac:chgData name="Ally Sprik" userId="59f5d7f00ed8194e" providerId="LiveId" clId="{4A5741DF-DEA3-4A73-B7CC-4D0063A2523B}" dt="2024-02-16T22:41:07.718" v="2657" actId="26606"/>
          <ac:spMkLst>
            <pc:docMk/>
            <pc:sldMk cId="4194126597" sldId="266"/>
            <ac:spMk id="92" creationId="{79F3C543-62EC-4433-9C93-A2CD8764E9B4}"/>
          </ac:spMkLst>
        </pc:spChg>
        <pc:spChg chg="add del">
          <ac:chgData name="Ally Sprik" userId="59f5d7f00ed8194e" providerId="LiveId" clId="{4A5741DF-DEA3-4A73-B7CC-4D0063A2523B}" dt="2024-02-16T22:41:07.718" v="2657" actId="26606"/>
          <ac:spMkLst>
            <pc:docMk/>
            <pc:sldMk cId="4194126597" sldId="266"/>
            <ac:spMk id="93" creationId="{D0394FE2-BDDA-4ECE-B320-81AE19E90566}"/>
          </ac:spMkLst>
        </pc:spChg>
        <pc:spChg chg="add del">
          <ac:chgData name="Ally Sprik" userId="59f5d7f00ed8194e" providerId="LiveId" clId="{4A5741DF-DEA3-4A73-B7CC-4D0063A2523B}" dt="2024-02-16T22:41:07.718" v="2657" actId="26606"/>
          <ac:spMkLst>
            <pc:docMk/>
            <pc:sldMk cId="4194126597" sldId="266"/>
            <ac:spMk id="94" creationId="{0625AAC5-802A-4197-8804-2B78FF65CEE8}"/>
          </ac:spMkLst>
        </pc:spChg>
        <pc:spChg chg="add del">
          <ac:chgData name="Ally Sprik" userId="59f5d7f00ed8194e" providerId="LiveId" clId="{4A5741DF-DEA3-4A73-B7CC-4D0063A2523B}" dt="2024-02-16T22:41:07.718" v="2657" actId="26606"/>
          <ac:spMkLst>
            <pc:docMk/>
            <pc:sldMk cId="4194126597" sldId="266"/>
            <ac:spMk id="95" creationId="{A1B139DD-0E8D-42FA-9171-C5F001754A88}"/>
          </ac:spMkLst>
        </pc:spChg>
        <pc:spChg chg="add del">
          <ac:chgData name="Ally Sprik" userId="59f5d7f00ed8194e" providerId="LiveId" clId="{4A5741DF-DEA3-4A73-B7CC-4D0063A2523B}" dt="2024-02-16T22:41:08.960" v="2659" actId="26606"/>
          <ac:spMkLst>
            <pc:docMk/>
            <pc:sldMk cId="4194126597" sldId="266"/>
            <ac:spMk id="97" creationId="{8D06CE56-3881-4ADA-8CEF-D18B02C242A3}"/>
          </ac:spMkLst>
        </pc:spChg>
        <pc:spChg chg="add del">
          <ac:chgData name="Ally Sprik" userId="59f5d7f00ed8194e" providerId="LiveId" clId="{4A5741DF-DEA3-4A73-B7CC-4D0063A2523B}" dt="2024-02-16T22:41:08.960" v="2659" actId="26606"/>
          <ac:spMkLst>
            <pc:docMk/>
            <pc:sldMk cId="4194126597" sldId="266"/>
            <ac:spMk id="98" creationId="{79F3C543-62EC-4433-9C93-A2CD8764E9B4}"/>
          </ac:spMkLst>
        </pc:spChg>
        <pc:spChg chg="add del">
          <ac:chgData name="Ally Sprik" userId="59f5d7f00ed8194e" providerId="LiveId" clId="{4A5741DF-DEA3-4A73-B7CC-4D0063A2523B}" dt="2024-02-16T22:41:08.960" v="2659" actId="26606"/>
          <ac:spMkLst>
            <pc:docMk/>
            <pc:sldMk cId="4194126597" sldId="266"/>
            <ac:spMk id="99" creationId="{C0D35DEF-6008-463B-83B3-F65035F0992E}"/>
          </ac:spMkLst>
        </pc:spChg>
        <pc:spChg chg="add del">
          <ac:chgData name="Ally Sprik" userId="59f5d7f00ed8194e" providerId="LiveId" clId="{4A5741DF-DEA3-4A73-B7CC-4D0063A2523B}" dt="2024-02-16T22:41:08.960" v="2659" actId="26606"/>
          <ac:spMkLst>
            <pc:docMk/>
            <pc:sldMk cId="4194126597" sldId="266"/>
            <ac:spMk id="100" creationId="{0ADDB668-2CA4-4D2B-9C34-3487CA330BA8}"/>
          </ac:spMkLst>
        </pc:spChg>
        <pc:spChg chg="add del">
          <ac:chgData name="Ally Sprik" userId="59f5d7f00ed8194e" providerId="LiveId" clId="{4A5741DF-DEA3-4A73-B7CC-4D0063A2523B}" dt="2024-02-16T22:41:08.960" v="2659" actId="26606"/>
          <ac:spMkLst>
            <pc:docMk/>
            <pc:sldMk cId="4194126597" sldId="266"/>
            <ac:spMk id="101" creationId="{2568BC19-F052-4108-93E1-6A3D1DEC072F}"/>
          </ac:spMkLst>
        </pc:spChg>
        <pc:spChg chg="add del">
          <ac:chgData name="Ally Sprik" userId="59f5d7f00ed8194e" providerId="LiveId" clId="{4A5741DF-DEA3-4A73-B7CC-4D0063A2523B}" dt="2024-02-16T22:41:08.960" v="2659" actId="26606"/>
          <ac:spMkLst>
            <pc:docMk/>
            <pc:sldMk cId="4194126597" sldId="266"/>
            <ac:spMk id="102" creationId="{D5FD337D-4D6B-4C8B-B6F5-121097E09881}"/>
          </ac:spMkLst>
        </pc:spChg>
        <pc:spChg chg="add">
          <ac:chgData name="Ally Sprik" userId="59f5d7f00ed8194e" providerId="LiveId" clId="{4A5741DF-DEA3-4A73-B7CC-4D0063A2523B}" dt="2024-02-16T22:41:08.967" v="2660" actId="26606"/>
          <ac:spMkLst>
            <pc:docMk/>
            <pc:sldMk cId="4194126597" sldId="266"/>
            <ac:spMk id="104" creationId="{8D06CE56-3881-4ADA-8CEF-D18B02C242A3}"/>
          </ac:spMkLst>
        </pc:spChg>
        <pc:spChg chg="add">
          <ac:chgData name="Ally Sprik" userId="59f5d7f00ed8194e" providerId="LiveId" clId="{4A5741DF-DEA3-4A73-B7CC-4D0063A2523B}" dt="2024-02-16T22:41:08.967" v="2660" actId="26606"/>
          <ac:spMkLst>
            <pc:docMk/>
            <pc:sldMk cId="4194126597" sldId="266"/>
            <ac:spMk id="105" creationId="{79F3C543-62EC-4433-9C93-A2CD8764E9B4}"/>
          </ac:spMkLst>
        </pc:spChg>
        <pc:spChg chg="add">
          <ac:chgData name="Ally Sprik" userId="59f5d7f00ed8194e" providerId="LiveId" clId="{4A5741DF-DEA3-4A73-B7CC-4D0063A2523B}" dt="2024-02-16T22:41:08.967" v="2660" actId="26606"/>
          <ac:spMkLst>
            <pc:docMk/>
            <pc:sldMk cId="4194126597" sldId="266"/>
            <ac:spMk id="106" creationId="{6057E0BB-58EB-465F-AD1E-92692B4B6870}"/>
          </ac:spMkLst>
        </pc:spChg>
        <pc:spChg chg="add">
          <ac:chgData name="Ally Sprik" userId="59f5d7f00ed8194e" providerId="LiveId" clId="{4A5741DF-DEA3-4A73-B7CC-4D0063A2523B}" dt="2024-02-16T22:41:08.967" v="2660" actId="26606"/>
          <ac:spMkLst>
            <pc:docMk/>
            <pc:sldMk cId="4194126597" sldId="266"/>
            <ac:spMk id="107" creationId="{284A8429-F65A-490D-96E4-1158D3E8A026}"/>
          </ac:spMkLst>
        </pc:spChg>
        <pc:spChg chg="add">
          <ac:chgData name="Ally Sprik" userId="59f5d7f00ed8194e" providerId="LiveId" clId="{4A5741DF-DEA3-4A73-B7CC-4D0063A2523B}" dt="2024-02-16T22:41:08.967" v="2660" actId="26606"/>
          <ac:spMkLst>
            <pc:docMk/>
            <pc:sldMk cId="4194126597" sldId="266"/>
            <ac:spMk id="108" creationId="{0F022291-A82B-4D23-A1E0-5F9BD684669E}"/>
          </ac:spMkLst>
        </pc:spChg>
        <pc:picChg chg="add del mod">
          <ac:chgData name="Ally Sprik" userId="59f5d7f00ed8194e" providerId="LiveId" clId="{4A5741DF-DEA3-4A73-B7CC-4D0063A2523B}" dt="2024-02-16T22:37:31.610" v="2609" actId="478"/>
          <ac:picMkLst>
            <pc:docMk/>
            <pc:sldMk cId="4194126597" sldId="266"/>
            <ac:picMk id="5" creationId="{5967DB1D-94A3-8568-D86E-A3877252711B}"/>
          </ac:picMkLst>
        </pc:picChg>
        <pc:picChg chg="add del mod ord">
          <ac:chgData name="Ally Sprik" userId="59f5d7f00ed8194e" providerId="LiveId" clId="{4A5741DF-DEA3-4A73-B7CC-4D0063A2523B}" dt="2024-02-16T22:40:10.403" v="2643" actId="478"/>
          <ac:picMkLst>
            <pc:docMk/>
            <pc:sldMk cId="4194126597" sldId="266"/>
            <ac:picMk id="7" creationId="{2875B240-4D2C-8832-55B4-F3CC4F4345B7}"/>
          </ac:picMkLst>
        </pc:picChg>
        <pc:picChg chg="add mod ord">
          <ac:chgData name="Ally Sprik" userId="59f5d7f00ed8194e" providerId="LiveId" clId="{4A5741DF-DEA3-4A73-B7CC-4D0063A2523B}" dt="2024-02-16T22:41:18.598" v="2661" actId="27614"/>
          <ac:picMkLst>
            <pc:docMk/>
            <pc:sldMk cId="4194126597" sldId="266"/>
            <ac:picMk id="9" creationId="{E8B1FD7D-0CAD-939B-D537-18EC2169AE3C}"/>
          </ac:picMkLst>
        </pc:picChg>
        <pc:picChg chg="add mod">
          <ac:chgData name="Ally Sprik" userId="59f5d7f00ed8194e" providerId="LiveId" clId="{4A5741DF-DEA3-4A73-B7CC-4D0063A2523B}" dt="2024-02-16T22:41:18.599" v="2662" actId="27614"/>
          <ac:picMkLst>
            <pc:docMk/>
            <pc:sldMk cId="4194126597" sldId="266"/>
            <ac:picMk id="11" creationId="{7738F8B1-4B1E-7CCB-25D3-924538FA2B54}"/>
          </ac:picMkLst>
        </pc:picChg>
      </pc:sldChg>
      <pc:sldChg chg="modSp mod">
        <pc:chgData name="Ally Sprik" userId="59f5d7f00ed8194e" providerId="LiveId" clId="{4A5741DF-DEA3-4A73-B7CC-4D0063A2523B}" dt="2024-02-18T20:24:02.061" v="2667" actId="14100"/>
        <pc:sldMkLst>
          <pc:docMk/>
          <pc:sldMk cId="1518195593" sldId="271"/>
        </pc:sldMkLst>
        <pc:picChg chg="mod">
          <ac:chgData name="Ally Sprik" userId="59f5d7f00ed8194e" providerId="LiveId" clId="{4A5741DF-DEA3-4A73-B7CC-4D0063A2523B}" dt="2024-02-18T20:23:56.099" v="2666" actId="1076"/>
          <ac:picMkLst>
            <pc:docMk/>
            <pc:sldMk cId="1518195593" sldId="271"/>
            <ac:picMk id="4" creationId="{AC24F955-2189-95B8-734E-118C0BD8E226}"/>
          </ac:picMkLst>
        </pc:picChg>
        <pc:picChg chg="mod">
          <ac:chgData name="Ally Sprik" userId="59f5d7f00ed8194e" providerId="LiveId" clId="{4A5741DF-DEA3-4A73-B7CC-4D0063A2523B}" dt="2024-02-18T20:24:02.061" v="2667" actId="14100"/>
          <ac:picMkLst>
            <pc:docMk/>
            <pc:sldMk cId="1518195593" sldId="271"/>
            <ac:picMk id="6" creationId="{E4862AFE-E902-89FF-8B65-474386AA6A3E}"/>
          </ac:picMkLst>
        </pc:picChg>
      </pc:sldChg>
      <pc:sldChg chg="addSp delSp modSp mod setBg addCm">
        <pc:chgData name="Ally Sprik" userId="59f5d7f00ed8194e" providerId="LiveId" clId="{4A5741DF-DEA3-4A73-B7CC-4D0063A2523B}" dt="2024-02-18T22:50:25.389" v="2719" actId="14826"/>
        <pc:sldMkLst>
          <pc:docMk/>
          <pc:sldMk cId="3275171064" sldId="272"/>
        </pc:sldMkLst>
        <pc:spChg chg="mod">
          <ac:chgData name="Ally Sprik" userId="59f5d7f00ed8194e" providerId="LiveId" clId="{4A5741DF-DEA3-4A73-B7CC-4D0063A2523B}" dt="2024-02-18T22:31:36.939" v="2705" actId="26606"/>
          <ac:spMkLst>
            <pc:docMk/>
            <pc:sldMk cId="3275171064" sldId="272"/>
            <ac:spMk id="2" creationId="{64BF92A4-AA76-B401-C31B-86CA917D3453}"/>
          </ac:spMkLst>
        </pc:spChg>
        <pc:spChg chg="del">
          <ac:chgData name="Ally Sprik" userId="59f5d7f00ed8194e" providerId="LiveId" clId="{4A5741DF-DEA3-4A73-B7CC-4D0063A2523B}" dt="2024-02-18T22:31:36.939" v="2705" actId="26606"/>
          <ac:spMkLst>
            <pc:docMk/>
            <pc:sldMk cId="3275171064" sldId="272"/>
            <ac:spMk id="3" creationId="{74ACD270-E60F-0623-0B5F-F1955809DCBC}"/>
          </ac:spMkLst>
        </pc:spChg>
        <pc:spChg chg="add">
          <ac:chgData name="Ally Sprik" userId="59f5d7f00ed8194e" providerId="LiveId" clId="{4A5741DF-DEA3-4A73-B7CC-4D0063A2523B}" dt="2024-02-18T22:31:36.939" v="2705" actId="26606"/>
          <ac:spMkLst>
            <pc:docMk/>
            <pc:sldMk cId="3275171064" sldId="272"/>
            <ac:spMk id="10" creationId="{8D06CE56-3881-4ADA-8CEF-D18B02C242A3}"/>
          </ac:spMkLst>
        </pc:spChg>
        <pc:spChg chg="add">
          <ac:chgData name="Ally Sprik" userId="59f5d7f00ed8194e" providerId="LiveId" clId="{4A5741DF-DEA3-4A73-B7CC-4D0063A2523B}" dt="2024-02-18T22:31:36.939" v="2705" actId="26606"/>
          <ac:spMkLst>
            <pc:docMk/>
            <pc:sldMk cId="3275171064" sldId="272"/>
            <ac:spMk id="12" creationId="{79F3C543-62EC-4433-9C93-A2CD8764E9B4}"/>
          </ac:spMkLst>
        </pc:spChg>
        <pc:spChg chg="add">
          <ac:chgData name="Ally Sprik" userId="59f5d7f00ed8194e" providerId="LiveId" clId="{4A5741DF-DEA3-4A73-B7CC-4D0063A2523B}" dt="2024-02-18T22:31:36.939" v="2705" actId="26606"/>
          <ac:spMkLst>
            <pc:docMk/>
            <pc:sldMk cId="3275171064" sldId="272"/>
            <ac:spMk id="14" creationId="{68AF5748-FED8-45BA-8631-26D1D10F3246}"/>
          </ac:spMkLst>
        </pc:spChg>
        <pc:spChg chg="add">
          <ac:chgData name="Ally Sprik" userId="59f5d7f00ed8194e" providerId="LiveId" clId="{4A5741DF-DEA3-4A73-B7CC-4D0063A2523B}" dt="2024-02-18T22:31:36.939" v="2705" actId="26606"/>
          <ac:spMkLst>
            <pc:docMk/>
            <pc:sldMk cId="3275171064" sldId="272"/>
            <ac:spMk id="16" creationId="{AF2F604E-43BE-4DC3-B983-E071523364F8}"/>
          </ac:spMkLst>
        </pc:spChg>
        <pc:spChg chg="add">
          <ac:chgData name="Ally Sprik" userId="59f5d7f00ed8194e" providerId="LiveId" clId="{4A5741DF-DEA3-4A73-B7CC-4D0063A2523B}" dt="2024-02-18T22:31:36.939" v="2705" actId="26606"/>
          <ac:spMkLst>
            <pc:docMk/>
            <pc:sldMk cId="3275171064" sldId="272"/>
            <ac:spMk id="18" creationId="{08C9B587-E65E-4B52-B37C-ABEBB6E87928}"/>
          </ac:spMkLst>
        </pc:spChg>
        <pc:picChg chg="add mod">
          <ac:chgData name="Ally Sprik" userId="59f5d7f00ed8194e" providerId="LiveId" clId="{4A5741DF-DEA3-4A73-B7CC-4D0063A2523B}" dt="2024-02-18T22:50:25.389" v="2719" actId="14826"/>
          <ac:picMkLst>
            <pc:docMk/>
            <pc:sldMk cId="3275171064" sldId="272"/>
            <ac:picMk id="5" creationId="{6464895B-9D4E-AE89-664E-D7F9BF175178}"/>
          </ac:picMkLst>
        </pc:picChg>
        <pc:extLst>
          <p:ext xmlns:p="http://schemas.openxmlformats.org/presentationml/2006/main" uri="{D6D511B9-2390-475A-947B-AFAB55BFBCF1}">
            <pc226:cmChg xmlns:pc226="http://schemas.microsoft.com/office/powerpoint/2022/06/main/command" chg="add">
              <pc226:chgData name="Ally Sprik" userId="59f5d7f00ed8194e" providerId="LiveId" clId="{4A5741DF-DEA3-4A73-B7CC-4D0063A2523B}" dt="2024-02-18T22:40:43.046" v="2718"/>
              <pc2:cmMkLst xmlns:pc2="http://schemas.microsoft.com/office/powerpoint/2019/9/main/command">
                <pc:docMk/>
                <pc:sldMk cId="3275171064" sldId="272"/>
                <pc2:cmMk id="{4AE8D7D4-5551-46E5-AF45-29026CE3DF66}"/>
              </pc2:cmMkLst>
            </pc226:cmChg>
          </p:ext>
        </pc:extLst>
      </pc:sldChg>
      <pc:sldChg chg="modSp mod">
        <pc:chgData name="Ally Sprik" userId="59f5d7f00ed8194e" providerId="LiveId" clId="{4A5741DF-DEA3-4A73-B7CC-4D0063A2523B}" dt="2024-02-18T22:40:15.003" v="2712" actId="20577"/>
        <pc:sldMkLst>
          <pc:docMk/>
          <pc:sldMk cId="1236945561" sldId="273"/>
        </pc:sldMkLst>
        <pc:spChg chg="mod">
          <ac:chgData name="Ally Sprik" userId="59f5d7f00ed8194e" providerId="LiveId" clId="{4A5741DF-DEA3-4A73-B7CC-4D0063A2523B}" dt="2024-02-18T22:40:15.003" v="2712" actId="20577"/>
          <ac:spMkLst>
            <pc:docMk/>
            <pc:sldMk cId="1236945561" sldId="273"/>
            <ac:spMk id="3" creationId="{2F8DF89E-F173-7E03-D7E9-0DA85EF895A2}"/>
          </ac:spMkLst>
        </pc:spChg>
      </pc:sldChg>
      <pc:sldChg chg="addSp delSp modSp del mod setBg">
        <pc:chgData name="Ally Sprik" userId="59f5d7f00ed8194e" providerId="LiveId" clId="{4A5741DF-DEA3-4A73-B7CC-4D0063A2523B}" dt="2024-02-18T20:39:23.278" v="2676" actId="47"/>
        <pc:sldMkLst>
          <pc:docMk/>
          <pc:sldMk cId="4180459600" sldId="276"/>
        </pc:sldMkLst>
        <pc:spChg chg="mod">
          <ac:chgData name="Ally Sprik" userId="59f5d7f00ed8194e" providerId="LiveId" clId="{4A5741DF-DEA3-4A73-B7CC-4D0063A2523B}" dt="2024-02-18T20:39:04.450" v="2671" actId="26606"/>
          <ac:spMkLst>
            <pc:docMk/>
            <pc:sldMk cId="4180459600" sldId="276"/>
            <ac:spMk id="2" creationId="{3D6048ED-67A8-B870-3826-5DBEE609707B}"/>
          </ac:spMkLst>
        </pc:spChg>
        <pc:spChg chg="del">
          <ac:chgData name="Ally Sprik" userId="59f5d7f00ed8194e" providerId="LiveId" clId="{4A5741DF-DEA3-4A73-B7CC-4D0063A2523B}" dt="2024-02-18T20:38:40.533" v="2668"/>
          <ac:spMkLst>
            <pc:docMk/>
            <pc:sldMk cId="4180459600" sldId="276"/>
            <ac:spMk id="3" creationId="{038C7778-750F-D275-5B7F-A3927B204F24}"/>
          </ac:spMkLst>
        </pc:spChg>
        <pc:spChg chg="add">
          <ac:chgData name="Ally Sprik" userId="59f5d7f00ed8194e" providerId="LiveId" clId="{4A5741DF-DEA3-4A73-B7CC-4D0063A2523B}" dt="2024-02-18T20:39:04.450" v="2671" actId="26606"/>
          <ac:spMkLst>
            <pc:docMk/>
            <pc:sldMk cId="4180459600" sldId="276"/>
            <ac:spMk id="10" creationId="{8D06CE56-3881-4ADA-8CEF-D18B02C242A3}"/>
          </ac:spMkLst>
        </pc:spChg>
        <pc:spChg chg="add">
          <ac:chgData name="Ally Sprik" userId="59f5d7f00ed8194e" providerId="LiveId" clId="{4A5741DF-DEA3-4A73-B7CC-4D0063A2523B}" dt="2024-02-18T20:39:04.450" v="2671" actId="26606"/>
          <ac:spMkLst>
            <pc:docMk/>
            <pc:sldMk cId="4180459600" sldId="276"/>
            <ac:spMk id="12" creationId="{79F3C543-62EC-4433-9C93-A2CD8764E9B4}"/>
          </ac:spMkLst>
        </pc:spChg>
        <pc:spChg chg="add">
          <ac:chgData name="Ally Sprik" userId="59f5d7f00ed8194e" providerId="LiveId" clId="{4A5741DF-DEA3-4A73-B7CC-4D0063A2523B}" dt="2024-02-18T20:39:04.450" v="2671" actId="26606"/>
          <ac:spMkLst>
            <pc:docMk/>
            <pc:sldMk cId="4180459600" sldId="276"/>
            <ac:spMk id="14" creationId="{68AF5748-FED8-45BA-8631-26D1D10F3246}"/>
          </ac:spMkLst>
        </pc:spChg>
        <pc:spChg chg="add">
          <ac:chgData name="Ally Sprik" userId="59f5d7f00ed8194e" providerId="LiveId" clId="{4A5741DF-DEA3-4A73-B7CC-4D0063A2523B}" dt="2024-02-18T20:39:04.450" v="2671" actId="26606"/>
          <ac:spMkLst>
            <pc:docMk/>
            <pc:sldMk cId="4180459600" sldId="276"/>
            <ac:spMk id="16" creationId="{AF2F604E-43BE-4DC3-B983-E071523364F8}"/>
          </ac:spMkLst>
        </pc:spChg>
        <pc:spChg chg="add">
          <ac:chgData name="Ally Sprik" userId="59f5d7f00ed8194e" providerId="LiveId" clId="{4A5741DF-DEA3-4A73-B7CC-4D0063A2523B}" dt="2024-02-18T20:39:04.450" v="2671" actId="26606"/>
          <ac:spMkLst>
            <pc:docMk/>
            <pc:sldMk cId="4180459600" sldId="276"/>
            <ac:spMk id="18" creationId="{08C9B587-E65E-4B52-B37C-ABEBB6E87928}"/>
          </ac:spMkLst>
        </pc:spChg>
        <pc:picChg chg="add mod">
          <ac:chgData name="Ally Sprik" userId="59f5d7f00ed8194e" providerId="LiveId" clId="{4A5741DF-DEA3-4A73-B7CC-4D0063A2523B}" dt="2024-02-18T20:39:07.362" v="2672" actId="14100"/>
          <ac:picMkLst>
            <pc:docMk/>
            <pc:sldMk cId="4180459600" sldId="276"/>
            <ac:picMk id="5" creationId="{210B814D-4DCA-DF61-AC11-6D4A4D8A4A1D}"/>
          </ac:picMkLst>
        </pc:picChg>
      </pc:sldChg>
      <pc:sldChg chg="addSp delSp modSp new mod modClrScheme chgLayout">
        <pc:chgData name="Ally Sprik" userId="59f5d7f00ed8194e" providerId="LiveId" clId="{4A5741DF-DEA3-4A73-B7CC-4D0063A2523B}" dt="2024-02-18T20:56:44.353" v="2703" actId="1076"/>
        <pc:sldMkLst>
          <pc:docMk/>
          <pc:sldMk cId="2108408569" sldId="277"/>
        </pc:sldMkLst>
        <pc:spChg chg="del">
          <ac:chgData name="Ally Sprik" userId="59f5d7f00ed8194e" providerId="LiveId" clId="{4A5741DF-DEA3-4A73-B7CC-4D0063A2523B}" dt="2024-02-18T20:39:18.272" v="2674" actId="700"/>
          <ac:spMkLst>
            <pc:docMk/>
            <pc:sldMk cId="2108408569" sldId="277"/>
            <ac:spMk id="2" creationId="{6E5A4816-0FE9-424F-5A9B-97B847B9005A}"/>
          </ac:spMkLst>
        </pc:spChg>
        <pc:spChg chg="del">
          <ac:chgData name="Ally Sprik" userId="59f5d7f00ed8194e" providerId="LiveId" clId="{4A5741DF-DEA3-4A73-B7CC-4D0063A2523B}" dt="2024-02-18T20:39:18.272" v="2674" actId="700"/>
          <ac:spMkLst>
            <pc:docMk/>
            <pc:sldMk cId="2108408569" sldId="277"/>
            <ac:spMk id="3" creationId="{067A893C-3FF3-06EE-C53B-6F8DAB0365F9}"/>
          </ac:spMkLst>
        </pc:spChg>
        <pc:picChg chg="add del mod">
          <ac:chgData name="Ally Sprik" userId="59f5d7f00ed8194e" providerId="LiveId" clId="{4A5741DF-DEA3-4A73-B7CC-4D0063A2523B}" dt="2024-02-18T20:39:56.844" v="2683" actId="478"/>
          <ac:picMkLst>
            <pc:docMk/>
            <pc:sldMk cId="2108408569" sldId="277"/>
            <ac:picMk id="4" creationId="{BD7B25DB-0829-024E-A4E6-1A7EF17B1E3E}"/>
          </ac:picMkLst>
        </pc:picChg>
        <pc:picChg chg="add del mod">
          <ac:chgData name="Ally Sprik" userId="59f5d7f00ed8194e" providerId="LiveId" clId="{4A5741DF-DEA3-4A73-B7CC-4D0063A2523B}" dt="2024-02-18T20:53:57.298" v="2689" actId="478"/>
          <ac:picMkLst>
            <pc:docMk/>
            <pc:sldMk cId="2108408569" sldId="277"/>
            <ac:picMk id="6" creationId="{792FBFCB-35EA-F777-395B-CDF3F3E1909C}"/>
          </ac:picMkLst>
        </pc:picChg>
        <pc:picChg chg="add del mod">
          <ac:chgData name="Ally Sprik" userId="59f5d7f00ed8194e" providerId="LiveId" clId="{4A5741DF-DEA3-4A73-B7CC-4D0063A2523B}" dt="2024-02-18T20:56:31.973" v="2699" actId="478"/>
          <ac:picMkLst>
            <pc:docMk/>
            <pc:sldMk cId="2108408569" sldId="277"/>
            <ac:picMk id="8" creationId="{B8E9A57A-703C-110A-0E4A-A5089E1B4524}"/>
          </ac:picMkLst>
        </pc:picChg>
        <pc:picChg chg="add mod">
          <ac:chgData name="Ally Sprik" userId="59f5d7f00ed8194e" providerId="LiveId" clId="{4A5741DF-DEA3-4A73-B7CC-4D0063A2523B}" dt="2024-02-18T20:56:44.353" v="2703" actId="1076"/>
          <ac:picMkLst>
            <pc:docMk/>
            <pc:sldMk cId="2108408569" sldId="277"/>
            <ac:picMk id="10" creationId="{553F3DA2-6537-114C-F31C-82C437E8FCF2}"/>
          </ac:picMkLst>
        </pc:picChg>
      </pc:sldChg>
      <pc:sldChg chg="modSp new mod">
        <pc:chgData name="Ally Sprik" userId="59f5d7f00ed8194e" providerId="LiveId" clId="{4A5741DF-DEA3-4A73-B7CC-4D0063A2523B}" dt="2024-02-18T22:50:45.419" v="2742" actId="20577"/>
        <pc:sldMkLst>
          <pc:docMk/>
          <pc:sldMk cId="3885393611" sldId="278"/>
        </pc:sldMkLst>
        <pc:spChg chg="mod">
          <ac:chgData name="Ally Sprik" userId="59f5d7f00ed8194e" providerId="LiveId" clId="{4A5741DF-DEA3-4A73-B7CC-4D0063A2523B}" dt="2024-02-18T22:50:45.419" v="2742" actId="20577"/>
          <ac:spMkLst>
            <pc:docMk/>
            <pc:sldMk cId="3885393611" sldId="278"/>
            <ac:spMk id="2" creationId="{F2ADF8F5-3B3B-19FB-0452-50B92DA22353}"/>
          </ac:spMkLst>
        </pc:spChg>
      </pc:sldChg>
      <pc:sldMasterChg chg="add del addSldLayout delSldLayout">
        <pc:chgData name="Ally Sprik" userId="59f5d7f00ed8194e" providerId="LiveId" clId="{4A5741DF-DEA3-4A73-B7CC-4D0063A2523B}" dt="2024-02-16T14:06:29.707" v="107" actId="26606"/>
        <pc:sldMasterMkLst>
          <pc:docMk/>
          <pc:sldMasterMk cId="3945347716" sldId="2147483648"/>
        </pc:sldMasterMkLst>
        <pc:sldLayoutChg chg="add del">
          <pc:chgData name="Ally Sprik" userId="59f5d7f00ed8194e" providerId="LiveId" clId="{4A5741DF-DEA3-4A73-B7CC-4D0063A2523B}" dt="2024-02-16T14:06:29.707" v="107" actId="26606"/>
          <pc:sldLayoutMkLst>
            <pc:docMk/>
            <pc:sldMasterMk cId="3945347716" sldId="2147483648"/>
            <pc:sldLayoutMk cId="1552368394" sldId="2147483649"/>
          </pc:sldLayoutMkLst>
        </pc:sldLayoutChg>
        <pc:sldLayoutChg chg="add del">
          <pc:chgData name="Ally Sprik" userId="59f5d7f00ed8194e" providerId="LiveId" clId="{4A5741DF-DEA3-4A73-B7CC-4D0063A2523B}" dt="2024-02-16T14:06:29.707" v="107" actId="26606"/>
          <pc:sldLayoutMkLst>
            <pc:docMk/>
            <pc:sldMasterMk cId="3945347716" sldId="2147483648"/>
            <pc:sldLayoutMk cId="1563676325" sldId="2147483650"/>
          </pc:sldLayoutMkLst>
        </pc:sldLayoutChg>
        <pc:sldLayoutChg chg="add del">
          <pc:chgData name="Ally Sprik" userId="59f5d7f00ed8194e" providerId="LiveId" clId="{4A5741DF-DEA3-4A73-B7CC-4D0063A2523B}" dt="2024-02-16T14:06:29.707" v="107" actId="26606"/>
          <pc:sldLayoutMkLst>
            <pc:docMk/>
            <pc:sldMasterMk cId="3945347716" sldId="2147483648"/>
            <pc:sldLayoutMk cId="1664886021" sldId="2147483651"/>
          </pc:sldLayoutMkLst>
        </pc:sldLayoutChg>
        <pc:sldLayoutChg chg="add del">
          <pc:chgData name="Ally Sprik" userId="59f5d7f00ed8194e" providerId="LiveId" clId="{4A5741DF-DEA3-4A73-B7CC-4D0063A2523B}" dt="2024-02-16T14:06:29.707" v="107" actId="26606"/>
          <pc:sldLayoutMkLst>
            <pc:docMk/>
            <pc:sldMasterMk cId="3945347716" sldId="2147483648"/>
            <pc:sldLayoutMk cId="292298775" sldId="2147483652"/>
          </pc:sldLayoutMkLst>
        </pc:sldLayoutChg>
        <pc:sldLayoutChg chg="add del">
          <pc:chgData name="Ally Sprik" userId="59f5d7f00ed8194e" providerId="LiveId" clId="{4A5741DF-DEA3-4A73-B7CC-4D0063A2523B}" dt="2024-02-16T14:06:29.707" v="107" actId="26606"/>
          <pc:sldLayoutMkLst>
            <pc:docMk/>
            <pc:sldMasterMk cId="3945347716" sldId="2147483648"/>
            <pc:sldLayoutMk cId="2258156266" sldId="2147483653"/>
          </pc:sldLayoutMkLst>
        </pc:sldLayoutChg>
        <pc:sldLayoutChg chg="add del">
          <pc:chgData name="Ally Sprik" userId="59f5d7f00ed8194e" providerId="LiveId" clId="{4A5741DF-DEA3-4A73-B7CC-4D0063A2523B}" dt="2024-02-16T14:06:29.707" v="107" actId="26606"/>
          <pc:sldLayoutMkLst>
            <pc:docMk/>
            <pc:sldMasterMk cId="3945347716" sldId="2147483648"/>
            <pc:sldLayoutMk cId="3775954165" sldId="2147483654"/>
          </pc:sldLayoutMkLst>
        </pc:sldLayoutChg>
        <pc:sldLayoutChg chg="add del">
          <pc:chgData name="Ally Sprik" userId="59f5d7f00ed8194e" providerId="LiveId" clId="{4A5741DF-DEA3-4A73-B7CC-4D0063A2523B}" dt="2024-02-16T14:06:29.707" v="107" actId="26606"/>
          <pc:sldLayoutMkLst>
            <pc:docMk/>
            <pc:sldMasterMk cId="3945347716" sldId="2147483648"/>
            <pc:sldLayoutMk cId="205227507" sldId="2147483655"/>
          </pc:sldLayoutMkLst>
        </pc:sldLayoutChg>
        <pc:sldLayoutChg chg="add del">
          <pc:chgData name="Ally Sprik" userId="59f5d7f00ed8194e" providerId="LiveId" clId="{4A5741DF-DEA3-4A73-B7CC-4D0063A2523B}" dt="2024-02-16T14:06:29.707" v="107" actId="26606"/>
          <pc:sldLayoutMkLst>
            <pc:docMk/>
            <pc:sldMasterMk cId="3945347716" sldId="2147483648"/>
            <pc:sldLayoutMk cId="3097128124" sldId="2147483656"/>
          </pc:sldLayoutMkLst>
        </pc:sldLayoutChg>
        <pc:sldLayoutChg chg="add del">
          <pc:chgData name="Ally Sprik" userId="59f5d7f00ed8194e" providerId="LiveId" clId="{4A5741DF-DEA3-4A73-B7CC-4D0063A2523B}" dt="2024-02-16T14:06:29.707" v="107" actId="26606"/>
          <pc:sldLayoutMkLst>
            <pc:docMk/>
            <pc:sldMasterMk cId="3945347716" sldId="2147483648"/>
            <pc:sldLayoutMk cId="144067176" sldId="2147483657"/>
          </pc:sldLayoutMkLst>
        </pc:sldLayoutChg>
        <pc:sldLayoutChg chg="add del">
          <pc:chgData name="Ally Sprik" userId="59f5d7f00ed8194e" providerId="LiveId" clId="{4A5741DF-DEA3-4A73-B7CC-4D0063A2523B}" dt="2024-02-16T14:06:29.707" v="107" actId="26606"/>
          <pc:sldLayoutMkLst>
            <pc:docMk/>
            <pc:sldMasterMk cId="3945347716" sldId="2147483648"/>
            <pc:sldLayoutMk cId="352387844" sldId="2147483658"/>
          </pc:sldLayoutMkLst>
        </pc:sldLayoutChg>
        <pc:sldLayoutChg chg="add del">
          <pc:chgData name="Ally Sprik" userId="59f5d7f00ed8194e" providerId="LiveId" clId="{4A5741DF-DEA3-4A73-B7CC-4D0063A2523B}" dt="2024-02-16T14:06:29.707" v="107" actId="26606"/>
          <pc:sldLayoutMkLst>
            <pc:docMk/>
            <pc:sldMasterMk cId="3945347716" sldId="2147483648"/>
            <pc:sldLayoutMk cId="4133321176" sldId="2147483659"/>
          </pc:sldLayoutMkLst>
        </pc:sldLayoutChg>
      </pc:sldMasterChg>
      <pc:sldMasterChg chg="add del replId addSldLayout delSldLayout">
        <pc:chgData name="Ally Sprik" userId="59f5d7f00ed8194e" providerId="LiveId" clId="{4A5741DF-DEA3-4A73-B7CC-4D0063A2523B}" dt="2024-02-16T14:06:48.023" v="111" actId="26606"/>
        <pc:sldMasterMkLst>
          <pc:docMk/>
          <pc:sldMasterMk cId="3580334371" sldId="2147483660"/>
        </pc:sldMasterMkLst>
        <pc:sldLayoutChg chg="add del">
          <pc:chgData name="Ally Sprik" userId="59f5d7f00ed8194e" providerId="LiveId" clId="{4A5741DF-DEA3-4A73-B7CC-4D0063A2523B}" dt="2024-02-16T14:06:48.023" v="111" actId="26606"/>
          <pc:sldLayoutMkLst>
            <pc:docMk/>
            <pc:sldMasterMk cId="3580334371" sldId="2147483660"/>
            <pc:sldLayoutMk cId="2066235975" sldId="2147483661"/>
          </pc:sldLayoutMkLst>
        </pc:sldLayoutChg>
        <pc:sldLayoutChg chg="add del replId">
          <pc:chgData name="Ally Sprik" userId="59f5d7f00ed8194e" providerId="LiveId" clId="{4A5741DF-DEA3-4A73-B7CC-4D0063A2523B}" dt="2024-02-16T14:06:48.023" v="111" actId="26606"/>
          <pc:sldLayoutMkLst>
            <pc:docMk/>
            <pc:sldMasterMk cId="3580334371" sldId="2147483660"/>
            <pc:sldLayoutMk cId="2485350304" sldId="2147483662"/>
          </pc:sldLayoutMkLst>
        </pc:sldLayoutChg>
        <pc:sldLayoutChg chg="add del replId">
          <pc:chgData name="Ally Sprik" userId="59f5d7f00ed8194e" providerId="LiveId" clId="{4A5741DF-DEA3-4A73-B7CC-4D0063A2523B}" dt="2024-02-16T14:06:48.023" v="111" actId="26606"/>
          <pc:sldLayoutMkLst>
            <pc:docMk/>
            <pc:sldMasterMk cId="3580334371" sldId="2147483660"/>
            <pc:sldLayoutMk cId="4201743327" sldId="2147483663"/>
          </pc:sldLayoutMkLst>
        </pc:sldLayoutChg>
        <pc:sldLayoutChg chg="add del replId">
          <pc:chgData name="Ally Sprik" userId="59f5d7f00ed8194e" providerId="LiveId" clId="{4A5741DF-DEA3-4A73-B7CC-4D0063A2523B}" dt="2024-02-16T14:06:48.023" v="111" actId="26606"/>
          <pc:sldLayoutMkLst>
            <pc:docMk/>
            <pc:sldMasterMk cId="3580334371" sldId="2147483660"/>
            <pc:sldLayoutMk cId="3981115544" sldId="2147483664"/>
          </pc:sldLayoutMkLst>
        </pc:sldLayoutChg>
        <pc:sldLayoutChg chg="add del replId">
          <pc:chgData name="Ally Sprik" userId="59f5d7f00ed8194e" providerId="LiveId" clId="{4A5741DF-DEA3-4A73-B7CC-4D0063A2523B}" dt="2024-02-16T14:06:48.023" v="111" actId="26606"/>
          <pc:sldLayoutMkLst>
            <pc:docMk/>
            <pc:sldMasterMk cId="3580334371" sldId="2147483660"/>
            <pc:sldLayoutMk cId="1980392669" sldId="2147483665"/>
          </pc:sldLayoutMkLst>
        </pc:sldLayoutChg>
        <pc:sldLayoutChg chg="add del replId">
          <pc:chgData name="Ally Sprik" userId="59f5d7f00ed8194e" providerId="LiveId" clId="{4A5741DF-DEA3-4A73-B7CC-4D0063A2523B}" dt="2024-02-16T14:06:48.023" v="111" actId="26606"/>
          <pc:sldLayoutMkLst>
            <pc:docMk/>
            <pc:sldMasterMk cId="3580334371" sldId="2147483660"/>
            <pc:sldLayoutMk cId="2901688421" sldId="2147483666"/>
          </pc:sldLayoutMkLst>
        </pc:sldLayoutChg>
        <pc:sldLayoutChg chg="add del replId">
          <pc:chgData name="Ally Sprik" userId="59f5d7f00ed8194e" providerId="LiveId" clId="{4A5741DF-DEA3-4A73-B7CC-4D0063A2523B}" dt="2024-02-16T14:06:48.023" v="111" actId="26606"/>
          <pc:sldLayoutMkLst>
            <pc:docMk/>
            <pc:sldMasterMk cId="3580334371" sldId="2147483660"/>
            <pc:sldLayoutMk cId="2658540538" sldId="2147483667"/>
          </pc:sldLayoutMkLst>
        </pc:sldLayoutChg>
        <pc:sldLayoutChg chg="add del replId">
          <pc:chgData name="Ally Sprik" userId="59f5d7f00ed8194e" providerId="LiveId" clId="{4A5741DF-DEA3-4A73-B7CC-4D0063A2523B}" dt="2024-02-16T14:06:48.023" v="111" actId="26606"/>
          <pc:sldLayoutMkLst>
            <pc:docMk/>
            <pc:sldMasterMk cId="3580334371" sldId="2147483660"/>
            <pc:sldLayoutMk cId="4216510304" sldId="2147483668"/>
          </pc:sldLayoutMkLst>
        </pc:sldLayoutChg>
        <pc:sldLayoutChg chg="add del replId">
          <pc:chgData name="Ally Sprik" userId="59f5d7f00ed8194e" providerId="LiveId" clId="{4A5741DF-DEA3-4A73-B7CC-4D0063A2523B}" dt="2024-02-16T14:06:48.023" v="111" actId="26606"/>
          <pc:sldLayoutMkLst>
            <pc:docMk/>
            <pc:sldMasterMk cId="3580334371" sldId="2147483660"/>
            <pc:sldLayoutMk cId="3340663470" sldId="2147483669"/>
          </pc:sldLayoutMkLst>
        </pc:sldLayoutChg>
        <pc:sldLayoutChg chg="add del replId">
          <pc:chgData name="Ally Sprik" userId="59f5d7f00ed8194e" providerId="LiveId" clId="{4A5741DF-DEA3-4A73-B7CC-4D0063A2523B}" dt="2024-02-16T14:06:48.023" v="111" actId="26606"/>
          <pc:sldLayoutMkLst>
            <pc:docMk/>
            <pc:sldMasterMk cId="3580334371" sldId="2147483660"/>
            <pc:sldLayoutMk cId="346479804" sldId="2147483670"/>
          </pc:sldLayoutMkLst>
        </pc:sldLayoutChg>
        <pc:sldLayoutChg chg="add del replId">
          <pc:chgData name="Ally Sprik" userId="59f5d7f00ed8194e" providerId="LiveId" clId="{4A5741DF-DEA3-4A73-B7CC-4D0063A2523B}" dt="2024-02-16T14:06:48.023" v="111" actId="26606"/>
          <pc:sldLayoutMkLst>
            <pc:docMk/>
            <pc:sldMasterMk cId="3580334371" sldId="2147483660"/>
            <pc:sldLayoutMk cId="3101751870" sldId="2147483671"/>
          </pc:sldLayoutMkLst>
        </pc:sldLayoutChg>
      </pc:sldMasterChg>
      <pc:sldMasterChg chg="add del addSldLayout delSldLayout">
        <pc:chgData name="Ally Sprik" userId="59f5d7f00ed8194e" providerId="LiveId" clId="{4A5741DF-DEA3-4A73-B7CC-4D0063A2523B}" dt="2024-02-16T14:06:29.672" v="106" actId="26606"/>
        <pc:sldMasterMkLst>
          <pc:docMk/>
          <pc:sldMasterMk cId="2685915192" sldId="2147483686"/>
        </pc:sldMasterMkLst>
        <pc:sldLayoutChg chg="add del">
          <pc:chgData name="Ally Sprik" userId="59f5d7f00ed8194e" providerId="LiveId" clId="{4A5741DF-DEA3-4A73-B7CC-4D0063A2523B}" dt="2024-02-16T14:06:29.672" v="106" actId="26606"/>
          <pc:sldLayoutMkLst>
            <pc:docMk/>
            <pc:sldMasterMk cId="2685915192" sldId="2147483686"/>
            <pc:sldLayoutMk cId="3052273174" sldId="2147483675"/>
          </pc:sldLayoutMkLst>
        </pc:sldLayoutChg>
        <pc:sldLayoutChg chg="add del">
          <pc:chgData name="Ally Sprik" userId="59f5d7f00ed8194e" providerId="LiveId" clId="{4A5741DF-DEA3-4A73-B7CC-4D0063A2523B}" dt="2024-02-16T14:06:29.672" v="106" actId="26606"/>
          <pc:sldLayoutMkLst>
            <pc:docMk/>
            <pc:sldMasterMk cId="2685915192" sldId="2147483686"/>
            <pc:sldLayoutMk cId="2603072539" sldId="2147483676"/>
          </pc:sldLayoutMkLst>
        </pc:sldLayoutChg>
        <pc:sldLayoutChg chg="add del">
          <pc:chgData name="Ally Sprik" userId="59f5d7f00ed8194e" providerId="LiveId" clId="{4A5741DF-DEA3-4A73-B7CC-4D0063A2523B}" dt="2024-02-16T14:06:29.672" v="106" actId="26606"/>
          <pc:sldLayoutMkLst>
            <pc:docMk/>
            <pc:sldMasterMk cId="2685915192" sldId="2147483686"/>
            <pc:sldLayoutMk cId="73499603" sldId="2147483677"/>
          </pc:sldLayoutMkLst>
        </pc:sldLayoutChg>
        <pc:sldLayoutChg chg="add del">
          <pc:chgData name="Ally Sprik" userId="59f5d7f00ed8194e" providerId="LiveId" clId="{4A5741DF-DEA3-4A73-B7CC-4D0063A2523B}" dt="2024-02-16T14:06:29.672" v="106" actId="26606"/>
          <pc:sldLayoutMkLst>
            <pc:docMk/>
            <pc:sldMasterMk cId="2685915192" sldId="2147483686"/>
            <pc:sldLayoutMk cId="1582540030" sldId="2147483678"/>
          </pc:sldLayoutMkLst>
        </pc:sldLayoutChg>
        <pc:sldLayoutChg chg="add del">
          <pc:chgData name="Ally Sprik" userId="59f5d7f00ed8194e" providerId="LiveId" clId="{4A5741DF-DEA3-4A73-B7CC-4D0063A2523B}" dt="2024-02-16T14:06:29.672" v="106" actId="26606"/>
          <pc:sldLayoutMkLst>
            <pc:docMk/>
            <pc:sldMasterMk cId="2685915192" sldId="2147483686"/>
            <pc:sldLayoutMk cId="1324154967" sldId="2147483679"/>
          </pc:sldLayoutMkLst>
        </pc:sldLayoutChg>
        <pc:sldLayoutChg chg="add del">
          <pc:chgData name="Ally Sprik" userId="59f5d7f00ed8194e" providerId="LiveId" clId="{4A5741DF-DEA3-4A73-B7CC-4D0063A2523B}" dt="2024-02-16T14:06:29.672" v="106" actId="26606"/>
          <pc:sldLayoutMkLst>
            <pc:docMk/>
            <pc:sldMasterMk cId="2685915192" sldId="2147483686"/>
            <pc:sldLayoutMk cId="3180236924" sldId="2147483680"/>
          </pc:sldLayoutMkLst>
        </pc:sldLayoutChg>
        <pc:sldLayoutChg chg="add del">
          <pc:chgData name="Ally Sprik" userId="59f5d7f00ed8194e" providerId="LiveId" clId="{4A5741DF-DEA3-4A73-B7CC-4D0063A2523B}" dt="2024-02-16T14:06:29.672" v="106" actId="26606"/>
          <pc:sldLayoutMkLst>
            <pc:docMk/>
            <pc:sldMasterMk cId="2685915192" sldId="2147483686"/>
            <pc:sldLayoutMk cId="3554553654" sldId="2147483681"/>
          </pc:sldLayoutMkLst>
        </pc:sldLayoutChg>
        <pc:sldLayoutChg chg="add del">
          <pc:chgData name="Ally Sprik" userId="59f5d7f00ed8194e" providerId="LiveId" clId="{4A5741DF-DEA3-4A73-B7CC-4D0063A2523B}" dt="2024-02-16T14:06:29.672" v="106" actId="26606"/>
          <pc:sldLayoutMkLst>
            <pc:docMk/>
            <pc:sldMasterMk cId="2685915192" sldId="2147483686"/>
            <pc:sldLayoutMk cId="603032884" sldId="2147483682"/>
          </pc:sldLayoutMkLst>
        </pc:sldLayoutChg>
        <pc:sldLayoutChg chg="add del">
          <pc:chgData name="Ally Sprik" userId="59f5d7f00ed8194e" providerId="LiveId" clId="{4A5741DF-DEA3-4A73-B7CC-4D0063A2523B}" dt="2024-02-16T14:06:29.672" v="106" actId="26606"/>
          <pc:sldLayoutMkLst>
            <pc:docMk/>
            <pc:sldMasterMk cId="2685915192" sldId="2147483686"/>
            <pc:sldLayoutMk cId="1628902085" sldId="2147483683"/>
          </pc:sldLayoutMkLst>
        </pc:sldLayoutChg>
        <pc:sldLayoutChg chg="add del">
          <pc:chgData name="Ally Sprik" userId="59f5d7f00ed8194e" providerId="LiveId" clId="{4A5741DF-DEA3-4A73-B7CC-4D0063A2523B}" dt="2024-02-16T14:06:29.672" v="106" actId="26606"/>
          <pc:sldLayoutMkLst>
            <pc:docMk/>
            <pc:sldMasterMk cId="2685915192" sldId="2147483686"/>
            <pc:sldLayoutMk cId="3076215209" sldId="2147483684"/>
          </pc:sldLayoutMkLst>
        </pc:sldLayoutChg>
        <pc:sldLayoutChg chg="add del">
          <pc:chgData name="Ally Sprik" userId="59f5d7f00ed8194e" providerId="LiveId" clId="{4A5741DF-DEA3-4A73-B7CC-4D0063A2523B}" dt="2024-02-16T14:06:29.672" v="106" actId="26606"/>
          <pc:sldLayoutMkLst>
            <pc:docMk/>
            <pc:sldMasterMk cId="2685915192" sldId="2147483686"/>
            <pc:sldLayoutMk cId="1425883873" sldId="2147483685"/>
          </pc:sldLayoutMkLst>
        </pc:sldLayoutChg>
      </pc:sldMasterChg>
      <pc:sldMasterChg chg="add del addSldLayout delSldLayout">
        <pc:chgData name="Ally Sprik" userId="59f5d7f00ed8194e" providerId="LiveId" clId="{4A5741DF-DEA3-4A73-B7CC-4D0063A2523B}" dt="2024-02-16T14:05:05.201" v="86" actId="26606"/>
        <pc:sldMasterMkLst>
          <pc:docMk/>
          <pc:sldMasterMk cId="3737394765" sldId="2147483725"/>
        </pc:sldMasterMkLst>
        <pc:sldLayoutChg chg="add del">
          <pc:chgData name="Ally Sprik" userId="59f5d7f00ed8194e" providerId="LiveId" clId="{4A5741DF-DEA3-4A73-B7CC-4D0063A2523B}" dt="2024-02-16T14:05:05.201" v="86" actId="26606"/>
          <pc:sldLayoutMkLst>
            <pc:docMk/>
            <pc:sldMasterMk cId="3737394765" sldId="2147483725"/>
            <pc:sldLayoutMk cId="595936916" sldId="2147483714"/>
          </pc:sldLayoutMkLst>
        </pc:sldLayoutChg>
        <pc:sldLayoutChg chg="add del">
          <pc:chgData name="Ally Sprik" userId="59f5d7f00ed8194e" providerId="LiveId" clId="{4A5741DF-DEA3-4A73-B7CC-4D0063A2523B}" dt="2024-02-16T14:05:05.201" v="86" actId="26606"/>
          <pc:sldLayoutMkLst>
            <pc:docMk/>
            <pc:sldMasterMk cId="3737394765" sldId="2147483725"/>
            <pc:sldLayoutMk cId="3210438069" sldId="2147483715"/>
          </pc:sldLayoutMkLst>
        </pc:sldLayoutChg>
        <pc:sldLayoutChg chg="add del">
          <pc:chgData name="Ally Sprik" userId="59f5d7f00ed8194e" providerId="LiveId" clId="{4A5741DF-DEA3-4A73-B7CC-4D0063A2523B}" dt="2024-02-16T14:05:05.201" v="86" actId="26606"/>
          <pc:sldLayoutMkLst>
            <pc:docMk/>
            <pc:sldMasterMk cId="3737394765" sldId="2147483725"/>
            <pc:sldLayoutMk cId="3036846377" sldId="2147483716"/>
          </pc:sldLayoutMkLst>
        </pc:sldLayoutChg>
        <pc:sldLayoutChg chg="add del">
          <pc:chgData name="Ally Sprik" userId="59f5d7f00ed8194e" providerId="LiveId" clId="{4A5741DF-DEA3-4A73-B7CC-4D0063A2523B}" dt="2024-02-16T14:05:05.201" v="86" actId="26606"/>
          <pc:sldLayoutMkLst>
            <pc:docMk/>
            <pc:sldMasterMk cId="3737394765" sldId="2147483725"/>
            <pc:sldLayoutMk cId="4035189360" sldId="2147483717"/>
          </pc:sldLayoutMkLst>
        </pc:sldLayoutChg>
        <pc:sldLayoutChg chg="add del">
          <pc:chgData name="Ally Sprik" userId="59f5d7f00ed8194e" providerId="LiveId" clId="{4A5741DF-DEA3-4A73-B7CC-4D0063A2523B}" dt="2024-02-16T14:05:05.201" v="86" actId="26606"/>
          <pc:sldLayoutMkLst>
            <pc:docMk/>
            <pc:sldMasterMk cId="3737394765" sldId="2147483725"/>
            <pc:sldLayoutMk cId="2579321121" sldId="2147483718"/>
          </pc:sldLayoutMkLst>
        </pc:sldLayoutChg>
        <pc:sldLayoutChg chg="add del">
          <pc:chgData name="Ally Sprik" userId="59f5d7f00ed8194e" providerId="LiveId" clId="{4A5741DF-DEA3-4A73-B7CC-4D0063A2523B}" dt="2024-02-16T14:05:05.201" v="86" actId="26606"/>
          <pc:sldLayoutMkLst>
            <pc:docMk/>
            <pc:sldMasterMk cId="3737394765" sldId="2147483725"/>
            <pc:sldLayoutMk cId="64411353" sldId="2147483719"/>
          </pc:sldLayoutMkLst>
        </pc:sldLayoutChg>
        <pc:sldLayoutChg chg="add del">
          <pc:chgData name="Ally Sprik" userId="59f5d7f00ed8194e" providerId="LiveId" clId="{4A5741DF-DEA3-4A73-B7CC-4D0063A2523B}" dt="2024-02-16T14:05:05.201" v="86" actId="26606"/>
          <pc:sldLayoutMkLst>
            <pc:docMk/>
            <pc:sldMasterMk cId="3737394765" sldId="2147483725"/>
            <pc:sldLayoutMk cId="3277797302" sldId="2147483720"/>
          </pc:sldLayoutMkLst>
        </pc:sldLayoutChg>
        <pc:sldLayoutChg chg="add del">
          <pc:chgData name="Ally Sprik" userId="59f5d7f00ed8194e" providerId="LiveId" clId="{4A5741DF-DEA3-4A73-B7CC-4D0063A2523B}" dt="2024-02-16T14:05:05.201" v="86" actId="26606"/>
          <pc:sldLayoutMkLst>
            <pc:docMk/>
            <pc:sldMasterMk cId="3737394765" sldId="2147483725"/>
            <pc:sldLayoutMk cId="1936662136" sldId="2147483721"/>
          </pc:sldLayoutMkLst>
        </pc:sldLayoutChg>
        <pc:sldLayoutChg chg="add del">
          <pc:chgData name="Ally Sprik" userId="59f5d7f00ed8194e" providerId="LiveId" clId="{4A5741DF-DEA3-4A73-B7CC-4D0063A2523B}" dt="2024-02-16T14:05:05.201" v="86" actId="26606"/>
          <pc:sldLayoutMkLst>
            <pc:docMk/>
            <pc:sldMasterMk cId="3737394765" sldId="2147483725"/>
            <pc:sldLayoutMk cId="3074173370" sldId="2147483722"/>
          </pc:sldLayoutMkLst>
        </pc:sldLayoutChg>
        <pc:sldLayoutChg chg="add del">
          <pc:chgData name="Ally Sprik" userId="59f5d7f00ed8194e" providerId="LiveId" clId="{4A5741DF-DEA3-4A73-B7CC-4D0063A2523B}" dt="2024-02-16T14:05:05.201" v="86" actId="26606"/>
          <pc:sldLayoutMkLst>
            <pc:docMk/>
            <pc:sldMasterMk cId="3737394765" sldId="2147483725"/>
            <pc:sldLayoutMk cId="1918688617" sldId="2147483723"/>
          </pc:sldLayoutMkLst>
        </pc:sldLayoutChg>
        <pc:sldLayoutChg chg="add del">
          <pc:chgData name="Ally Sprik" userId="59f5d7f00ed8194e" providerId="LiveId" clId="{4A5741DF-DEA3-4A73-B7CC-4D0063A2523B}" dt="2024-02-16T14:05:05.201" v="86" actId="26606"/>
          <pc:sldLayoutMkLst>
            <pc:docMk/>
            <pc:sldMasterMk cId="3737394765" sldId="2147483725"/>
            <pc:sldLayoutMk cId="2314222613" sldId="2147483724"/>
          </pc:sldLayoutMkLst>
        </pc:sldLayoutChg>
      </pc:sldMasterChg>
      <pc:sldMasterChg chg="modSp add addSldLayout modSldLayout">
        <pc:chgData name="Ally Sprik" userId="59f5d7f00ed8194e" providerId="LiveId" clId="{4A5741DF-DEA3-4A73-B7CC-4D0063A2523B}" dt="2024-02-16T15:32:04.658" v="1586" actId="2711"/>
        <pc:sldMasterMkLst>
          <pc:docMk/>
          <pc:sldMasterMk cId="1878219269" sldId="2147483747"/>
        </pc:sldMasterMkLst>
        <pc:spChg chg="mod">
          <ac:chgData name="Ally Sprik" userId="59f5d7f00ed8194e" providerId="LiveId" clId="{4A5741DF-DEA3-4A73-B7CC-4D0063A2523B}" dt="2024-02-16T14:51:52.145" v="811" actId="2711"/>
          <ac:spMkLst>
            <pc:docMk/>
            <pc:sldMasterMk cId="1878219269" sldId="2147483747"/>
            <ac:spMk id="2" creationId="{BB325BDE-35A4-4AAD-960B-C1415864ADD9}"/>
          </ac:spMkLst>
        </pc:spChg>
        <pc:spChg chg="mod">
          <ac:chgData name="Ally Sprik" userId="59f5d7f00ed8194e" providerId="LiveId" clId="{4A5741DF-DEA3-4A73-B7CC-4D0063A2523B}" dt="2024-02-16T14:51:45.532" v="810" actId="2711"/>
          <ac:spMkLst>
            <pc:docMk/>
            <pc:sldMasterMk cId="1878219269" sldId="2147483747"/>
            <ac:spMk id="3" creationId="{BE459C78-0CC4-4552-93DD-49B4194D005D}"/>
          </ac:spMkLst>
        </pc:spChg>
        <pc:sldLayoutChg chg="add">
          <pc:chgData name="Ally Sprik" userId="59f5d7f00ed8194e" providerId="LiveId" clId="{4A5741DF-DEA3-4A73-B7CC-4D0063A2523B}" dt="2024-02-16T14:06:48.023" v="111" actId="26606"/>
          <pc:sldLayoutMkLst>
            <pc:docMk/>
            <pc:sldMasterMk cId="1878219269" sldId="2147483747"/>
            <pc:sldLayoutMk cId="3746571595" sldId="2147483736"/>
          </pc:sldLayoutMkLst>
        </pc:sldLayoutChg>
        <pc:sldLayoutChg chg="add">
          <pc:chgData name="Ally Sprik" userId="59f5d7f00ed8194e" providerId="LiveId" clId="{4A5741DF-DEA3-4A73-B7CC-4D0063A2523B}" dt="2024-02-16T14:06:48.023" v="111" actId="26606"/>
          <pc:sldLayoutMkLst>
            <pc:docMk/>
            <pc:sldMasterMk cId="1878219269" sldId="2147483747"/>
            <pc:sldLayoutMk cId="2539913575" sldId="2147483737"/>
          </pc:sldLayoutMkLst>
        </pc:sldLayoutChg>
        <pc:sldLayoutChg chg="add">
          <pc:chgData name="Ally Sprik" userId="59f5d7f00ed8194e" providerId="LiveId" clId="{4A5741DF-DEA3-4A73-B7CC-4D0063A2523B}" dt="2024-02-16T14:06:48.023" v="111" actId="26606"/>
          <pc:sldLayoutMkLst>
            <pc:docMk/>
            <pc:sldMasterMk cId="1878219269" sldId="2147483747"/>
            <pc:sldLayoutMk cId="1512552271" sldId="2147483738"/>
          </pc:sldLayoutMkLst>
        </pc:sldLayoutChg>
        <pc:sldLayoutChg chg="add">
          <pc:chgData name="Ally Sprik" userId="59f5d7f00ed8194e" providerId="LiveId" clId="{4A5741DF-DEA3-4A73-B7CC-4D0063A2523B}" dt="2024-02-16T14:06:48.023" v="111" actId="26606"/>
          <pc:sldLayoutMkLst>
            <pc:docMk/>
            <pc:sldMasterMk cId="1878219269" sldId="2147483747"/>
            <pc:sldLayoutMk cId="2526919774" sldId="2147483739"/>
          </pc:sldLayoutMkLst>
        </pc:sldLayoutChg>
        <pc:sldLayoutChg chg="add">
          <pc:chgData name="Ally Sprik" userId="59f5d7f00ed8194e" providerId="LiveId" clId="{4A5741DF-DEA3-4A73-B7CC-4D0063A2523B}" dt="2024-02-16T14:06:48.023" v="111" actId="26606"/>
          <pc:sldLayoutMkLst>
            <pc:docMk/>
            <pc:sldMasterMk cId="1878219269" sldId="2147483747"/>
            <pc:sldLayoutMk cId="2378489256" sldId="2147483740"/>
          </pc:sldLayoutMkLst>
        </pc:sldLayoutChg>
        <pc:sldLayoutChg chg="add">
          <pc:chgData name="Ally Sprik" userId="59f5d7f00ed8194e" providerId="LiveId" clId="{4A5741DF-DEA3-4A73-B7CC-4D0063A2523B}" dt="2024-02-16T14:06:48.023" v="111" actId="26606"/>
          <pc:sldLayoutMkLst>
            <pc:docMk/>
            <pc:sldMasterMk cId="1878219269" sldId="2147483747"/>
            <pc:sldLayoutMk cId="3719849049" sldId="2147483741"/>
          </pc:sldLayoutMkLst>
        </pc:sldLayoutChg>
        <pc:sldLayoutChg chg="modSp add mod">
          <pc:chgData name="Ally Sprik" userId="59f5d7f00ed8194e" providerId="LiveId" clId="{4A5741DF-DEA3-4A73-B7CC-4D0063A2523B}" dt="2024-02-16T14:40:53.092" v="771" actId="14100"/>
          <pc:sldLayoutMkLst>
            <pc:docMk/>
            <pc:sldMasterMk cId="1878219269" sldId="2147483747"/>
            <pc:sldLayoutMk cId="705571413" sldId="2147483742"/>
          </pc:sldLayoutMkLst>
          <pc:spChg chg="mod">
            <ac:chgData name="Ally Sprik" userId="59f5d7f00ed8194e" providerId="LiveId" clId="{4A5741DF-DEA3-4A73-B7CC-4D0063A2523B}" dt="2024-02-16T14:40:53.092" v="771" actId="14100"/>
            <ac:spMkLst>
              <pc:docMk/>
              <pc:sldMasterMk cId="1878219269" sldId="2147483747"/>
              <pc:sldLayoutMk cId="705571413" sldId="2147483742"/>
              <ac:spMk id="8" creationId="{8D06CE56-3881-4ADA-8CEF-D18B02C242A3}"/>
            </ac:spMkLst>
          </pc:spChg>
        </pc:sldLayoutChg>
        <pc:sldLayoutChg chg="addSp delSp modSp add mod">
          <pc:chgData name="Ally Sprik" userId="59f5d7f00ed8194e" providerId="LiveId" clId="{4A5741DF-DEA3-4A73-B7CC-4D0063A2523B}" dt="2024-02-16T15:32:04.658" v="1586" actId="2711"/>
          <pc:sldLayoutMkLst>
            <pc:docMk/>
            <pc:sldMasterMk cId="1878219269" sldId="2147483747"/>
            <pc:sldLayoutMk cId="3695621401" sldId="2147483743"/>
          </pc:sldLayoutMkLst>
          <pc:spChg chg="mod">
            <ac:chgData name="Ally Sprik" userId="59f5d7f00ed8194e" providerId="LiveId" clId="{4A5741DF-DEA3-4A73-B7CC-4D0063A2523B}" dt="2024-02-16T15:32:01.450" v="1585" actId="2711"/>
            <ac:spMkLst>
              <pc:docMk/>
              <pc:sldMasterMk cId="1878219269" sldId="2147483747"/>
              <pc:sldLayoutMk cId="3695621401" sldId="2147483743"/>
              <ac:spMk id="2" creationId="{48D358CF-0758-490A-A084-C46443B9ABE8}"/>
            </ac:spMkLst>
          </pc:spChg>
          <pc:spChg chg="mod">
            <ac:chgData name="Ally Sprik" userId="59f5d7f00ed8194e" providerId="LiveId" clId="{4A5741DF-DEA3-4A73-B7CC-4D0063A2523B}" dt="2024-02-16T15:32:04.658" v="1586" actId="2711"/>
            <ac:spMkLst>
              <pc:docMk/>
              <pc:sldMasterMk cId="1878219269" sldId="2147483747"/>
              <pc:sldLayoutMk cId="3695621401" sldId="2147483743"/>
              <ac:spMk id="3" creationId="{21671183-B3CE-4F45-92FB-98290CA0E2CA}"/>
            </ac:spMkLst>
          </pc:spChg>
          <pc:spChg chg="del mod">
            <ac:chgData name="Ally Sprik" userId="59f5d7f00ed8194e" providerId="LiveId" clId="{4A5741DF-DEA3-4A73-B7CC-4D0063A2523B}" dt="2024-02-16T14:09:23.940" v="149" actId="478"/>
            <ac:spMkLst>
              <pc:docMk/>
              <pc:sldMasterMk cId="1878219269" sldId="2147483747"/>
              <pc:sldLayoutMk cId="3695621401" sldId="2147483743"/>
              <ac:spMk id="8" creationId="{2D6FBB9D-1CAA-4D05-AB33-BABDFE17B843}"/>
            </ac:spMkLst>
          </pc:spChg>
          <pc:spChg chg="mod">
            <ac:chgData name="Ally Sprik" userId="59f5d7f00ed8194e" providerId="LiveId" clId="{4A5741DF-DEA3-4A73-B7CC-4D0063A2523B}" dt="2024-02-16T14:09:29.818" v="151" actId="1076"/>
            <ac:spMkLst>
              <pc:docMk/>
              <pc:sldMasterMk cId="1878219269" sldId="2147483747"/>
              <pc:sldLayoutMk cId="3695621401" sldId="2147483743"/>
              <ac:spMk id="10" creationId="{04727B71-B4B6-4823-80A1-68C40B475118}"/>
            </ac:spMkLst>
          </pc:spChg>
          <pc:spChg chg="mod">
            <ac:chgData name="Ally Sprik" userId="59f5d7f00ed8194e" providerId="LiveId" clId="{4A5741DF-DEA3-4A73-B7CC-4D0063A2523B}" dt="2024-02-16T14:12:07.514" v="173" actId="1076"/>
            <ac:spMkLst>
              <pc:docMk/>
              <pc:sldMasterMk cId="1878219269" sldId="2147483747"/>
              <pc:sldLayoutMk cId="3695621401" sldId="2147483743"/>
              <ac:spMk id="12" creationId="{79A6DB05-9FB5-4B07-8675-74C23D4FD89D}"/>
            </ac:spMkLst>
          </pc:spChg>
          <pc:cxnChg chg="add del">
            <ac:chgData name="Ally Sprik" userId="59f5d7f00ed8194e" providerId="LiveId" clId="{4A5741DF-DEA3-4A73-B7CC-4D0063A2523B}" dt="2024-02-16T14:09:38.670" v="153" actId="21"/>
            <ac:cxnSpMkLst>
              <pc:docMk/>
              <pc:sldMasterMk cId="1878219269" sldId="2147483747"/>
              <pc:sldLayoutMk cId="3695621401" sldId="2147483743"/>
              <ac:cxnSpMk id="9" creationId="{C1A7CA8C-3AC1-214D-0521-B68878899093}"/>
            </ac:cxnSpMkLst>
          </pc:cxnChg>
          <pc:cxnChg chg="add mod">
            <ac:chgData name="Ally Sprik" userId="59f5d7f00ed8194e" providerId="LiveId" clId="{4A5741DF-DEA3-4A73-B7CC-4D0063A2523B}" dt="2024-02-16T14:11:59.463" v="171" actId="14100"/>
            <ac:cxnSpMkLst>
              <pc:docMk/>
              <pc:sldMasterMk cId="1878219269" sldId="2147483747"/>
              <pc:sldLayoutMk cId="3695621401" sldId="2147483743"/>
              <ac:cxnSpMk id="13" creationId="{4AF20FC7-4A00-AF76-562F-34464CAD17F9}"/>
            </ac:cxnSpMkLst>
          </pc:cxnChg>
        </pc:sldLayoutChg>
        <pc:sldLayoutChg chg="add">
          <pc:chgData name="Ally Sprik" userId="59f5d7f00ed8194e" providerId="LiveId" clId="{4A5741DF-DEA3-4A73-B7CC-4D0063A2523B}" dt="2024-02-16T14:06:48.023" v="111" actId="26606"/>
          <pc:sldLayoutMkLst>
            <pc:docMk/>
            <pc:sldMasterMk cId="1878219269" sldId="2147483747"/>
            <pc:sldLayoutMk cId="1211987871" sldId="2147483744"/>
          </pc:sldLayoutMkLst>
        </pc:sldLayoutChg>
        <pc:sldLayoutChg chg="add">
          <pc:chgData name="Ally Sprik" userId="59f5d7f00ed8194e" providerId="LiveId" clId="{4A5741DF-DEA3-4A73-B7CC-4D0063A2523B}" dt="2024-02-16T14:06:48.023" v="111" actId="26606"/>
          <pc:sldLayoutMkLst>
            <pc:docMk/>
            <pc:sldMasterMk cId="1878219269" sldId="2147483747"/>
            <pc:sldLayoutMk cId="1533970770" sldId="2147483745"/>
          </pc:sldLayoutMkLst>
        </pc:sldLayoutChg>
        <pc:sldLayoutChg chg="delSp add mod">
          <pc:chgData name="Ally Sprik" userId="59f5d7f00ed8194e" providerId="LiveId" clId="{4A5741DF-DEA3-4A73-B7CC-4D0063A2523B}" dt="2024-02-16T14:09:14.191" v="147" actId="478"/>
          <pc:sldLayoutMkLst>
            <pc:docMk/>
            <pc:sldMasterMk cId="1878219269" sldId="2147483747"/>
            <pc:sldLayoutMk cId="1319531605" sldId="2147483746"/>
          </pc:sldLayoutMkLst>
          <pc:spChg chg="del">
            <ac:chgData name="Ally Sprik" userId="59f5d7f00ed8194e" providerId="LiveId" clId="{4A5741DF-DEA3-4A73-B7CC-4D0063A2523B}" dt="2024-02-16T14:09:14.191" v="147" actId="478"/>
            <ac:spMkLst>
              <pc:docMk/>
              <pc:sldMasterMk cId="1878219269" sldId="2147483747"/>
              <pc:sldLayoutMk cId="1319531605" sldId="2147483746"/>
              <ac:spMk id="13" creationId="{299500CE-917A-4D03-A7DF-71D8EBBC1537}"/>
            </ac:spMkLst>
          </pc:spChg>
        </pc:sldLayoutChg>
      </pc:sldMasterChg>
      <pc:sldMasterChg chg="add del addSldLayout delSldLayout">
        <pc:chgData name="Ally Sprik" userId="59f5d7f00ed8194e" providerId="LiveId" clId="{4A5741DF-DEA3-4A73-B7CC-4D0063A2523B}" dt="2024-02-16T14:05:04.009" v="84" actId="26606"/>
        <pc:sldMasterMkLst>
          <pc:docMk/>
          <pc:sldMasterMk cId="976915808" sldId="2147483827"/>
        </pc:sldMasterMkLst>
        <pc:sldLayoutChg chg="add del">
          <pc:chgData name="Ally Sprik" userId="59f5d7f00ed8194e" providerId="LiveId" clId="{4A5741DF-DEA3-4A73-B7CC-4D0063A2523B}" dt="2024-02-16T14:05:04.009" v="84" actId="26606"/>
          <pc:sldLayoutMkLst>
            <pc:docMk/>
            <pc:sldMasterMk cId="976915808" sldId="2147483827"/>
            <pc:sldLayoutMk cId="4119502151" sldId="2147483816"/>
          </pc:sldLayoutMkLst>
        </pc:sldLayoutChg>
        <pc:sldLayoutChg chg="add del">
          <pc:chgData name="Ally Sprik" userId="59f5d7f00ed8194e" providerId="LiveId" clId="{4A5741DF-DEA3-4A73-B7CC-4D0063A2523B}" dt="2024-02-16T14:05:04.009" v="84" actId="26606"/>
          <pc:sldLayoutMkLst>
            <pc:docMk/>
            <pc:sldMasterMk cId="976915808" sldId="2147483827"/>
            <pc:sldLayoutMk cId="3823263611" sldId="2147483817"/>
          </pc:sldLayoutMkLst>
        </pc:sldLayoutChg>
        <pc:sldLayoutChg chg="add del">
          <pc:chgData name="Ally Sprik" userId="59f5d7f00ed8194e" providerId="LiveId" clId="{4A5741DF-DEA3-4A73-B7CC-4D0063A2523B}" dt="2024-02-16T14:05:04.009" v="84" actId="26606"/>
          <pc:sldLayoutMkLst>
            <pc:docMk/>
            <pc:sldMasterMk cId="976915808" sldId="2147483827"/>
            <pc:sldLayoutMk cId="2074401106" sldId="2147483818"/>
          </pc:sldLayoutMkLst>
        </pc:sldLayoutChg>
        <pc:sldLayoutChg chg="add del">
          <pc:chgData name="Ally Sprik" userId="59f5d7f00ed8194e" providerId="LiveId" clId="{4A5741DF-DEA3-4A73-B7CC-4D0063A2523B}" dt="2024-02-16T14:05:04.009" v="84" actId="26606"/>
          <pc:sldLayoutMkLst>
            <pc:docMk/>
            <pc:sldMasterMk cId="976915808" sldId="2147483827"/>
            <pc:sldLayoutMk cId="2610350955" sldId="2147483819"/>
          </pc:sldLayoutMkLst>
        </pc:sldLayoutChg>
        <pc:sldLayoutChg chg="add del">
          <pc:chgData name="Ally Sprik" userId="59f5d7f00ed8194e" providerId="LiveId" clId="{4A5741DF-DEA3-4A73-B7CC-4D0063A2523B}" dt="2024-02-16T14:05:04.009" v="84" actId="26606"/>
          <pc:sldLayoutMkLst>
            <pc:docMk/>
            <pc:sldMasterMk cId="976915808" sldId="2147483827"/>
            <pc:sldLayoutMk cId="1393953649" sldId="2147483820"/>
          </pc:sldLayoutMkLst>
        </pc:sldLayoutChg>
        <pc:sldLayoutChg chg="add del">
          <pc:chgData name="Ally Sprik" userId="59f5d7f00ed8194e" providerId="LiveId" clId="{4A5741DF-DEA3-4A73-B7CC-4D0063A2523B}" dt="2024-02-16T14:05:04.009" v="84" actId="26606"/>
          <pc:sldLayoutMkLst>
            <pc:docMk/>
            <pc:sldMasterMk cId="976915808" sldId="2147483827"/>
            <pc:sldLayoutMk cId="3924649504" sldId="2147483821"/>
          </pc:sldLayoutMkLst>
        </pc:sldLayoutChg>
        <pc:sldLayoutChg chg="add del">
          <pc:chgData name="Ally Sprik" userId="59f5d7f00ed8194e" providerId="LiveId" clId="{4A5741DF-DEA3-4A73-B7CC-4D0063A2523B}" dt="2024-02-16T14:05:04.009" v="84" actId="26606"/>
          <pc:sldLayoutMkLst>
            <pc:docMk/>
            <pc:sldMasterMk cId="976915808" sldId="2147483827"/>
            <pc:sldLayoutMk cId="1943214545" sldId="2147483822"/>
          </pc:sldLayoutMkLst>
        </pc:sldLayoutChg>
        <pc:sldLayoutChg chg="add del">
          <pc:chgData name="Ally Sprik" userId="59f5d7f00ed8194e" providerId="LiveId" clId="{4A5741DF-DEA3-4A73-B7CC-4D0063A2523B}" dt="2024-02-16T14:05:04.009" v="84" actId="26606"/>
          <pc:sldLayoutMkLst>
            <pc:docMk/>
            <pc:sldMasterMk cId="976915808" sldId="2147483827"/>
            <pc:sldLayoutMk cId="483673051" sldId="2147483823"/>
          </pc:sldLayoutMkLst>
        </pc:sldLayoutChg>
        <pc:sldLayoutChg chg="add del">
          <pc:chgData name="Ally Sprik" userId="59f5d7f00ed8194e" providerId="LiveId" clId="{4A5741DF-DEA3-4A73-B7CC-4D0063A2523B}" dt="2024-02-16T14:05:04.009" v="84" actId="26606"/>
          <pc:sldLayoutMkLst>
            <pc:docMk/>
            <pc:sldMasterMk cId="976915808" sldId="2147483827"/>
            <pc:sldLayoutMk cId="3353815102" sldId="2147483824"/>
          </pc:sldLayoutMkLst>
        </pc:sldLayoutChg>
        <pc:sldLayoutChg chg="add del">
          <pc:chgData name="Ally Sprik" userId="59f5d7f00ed8194e" providerId="LiveId" clId="{4A5741DF-DEA3-4A73-B7CC-4D0063A2523B}" dt="2024-02-16T14:05:04.009" v="84" actId="26606"/>
          <pc:sldLayoutMkLst>
            <pc:docMk/>
            <pc:sldMasterMk cId="976915808" sldId="2147483827"/>
            <pc:sldLayoutMk cId="3702504167" sldId="2147483825"/>
          </pc:sldLayoutMkLst>
        </pc:sldLayoutChg>
        <pc:sldLayoutChg chg="add del">
          <pc:chgData name="Ally Sprik" userId="59f5d7f00ed8194e" providerId="LiveId" clId="{4A5741DF-DEA3-4A73-B7CC-4D0063A2523B}" dt="2024-02-16T14:05:04.009" v="84" actId="26606"/>
          <pc:sldLayoutMkLst>
            <pc:docMk/>
            <pc:sldMasterMk cId="976915808" sldId="2147483827"/>
            <pc:sldLayoutMk cId="749922051" sldId="2147483826"/>
          </pc:sldLayoutMkLst>
        </pc:sldLayoutChg>
      </pc:sldMasterChg>
    </pc:docChg>
  </pc:docChgLst>
  <pc:docChgLst>
    <pc:chgData name="Ally Sprik" userId="59f5d7f00ed8194e" providerId="LiveId" clId="{1A73216B-F2A9-4313-8544-B4AD09134240}"/>
    <pc:docChg chg="undo custSel addSld delSld modSld">
      <pc:chgData name="Ally Sprik" userId="59f5d7f00ed8194e" providerId="LiveId" clId="{1A73216B-F2A9-4313-8544-B4AD09134240}" dt="2024-02-27T21:10:06.359" v="261" actId="1076"/>
      <pc:docMkLst>
        <pc:docMk/>
      </pc:docMkLst>
      <pc:sldChg chg="addSp modSp mod modNotesTx">
        <pc:chgData name="Ally Sprik" userId="59f5d7f00ed8194e" providerId="LiveId" clId="{1A73216B-F2A9-4313-8544-B4AD09134240}" dt="2024-02-27T12:02:15.367" v="73" actId="20577"/>
        <pc:sldMkLst>
          <pc:docMk/>
          <pc:sldMk cId="864444753" sldId="260"/>
        </pc:sldMkLst>
        <pc:spChg chg="add mod">
          <ac:chgData name="Ally Sprik" userId="59f5d7f00ed8194e" providerId="LiveId" clId="{1A73216B-F2A9-4313-8544-B4AD09134240}" dt="2024-02-27T11:28:32.960" v="35" actId="1076"/>
          <ac:spMkLst>
            <pc:docMk/>
            <pc:sldMk cId="864444753" sldId="260"/>
            <ac:spMk id="4" creationId="{1F87E472-ACBC-A4F8-2D40-627AC4206E08}"/>
          </ac:spMkLst>
        </pc:spChg>
      </pc:sldChg>
      <pc:sldChg chg="modSp mod">
        <pc:chgData name="Ally Sprik" userId="59f5d7f00ed8194e" providerId="LiveId" clId="{1A73216B-F2A9-4313-8544-B4AD09134240}" dt="2024-02-27T20:14:01.332" v="100" actId="20577"/>
        <pc:sldMkLst>
          <pc:docMk/>
          <pc:sldMk cId="3757039682" sldId="261"/>
        </pc:sldMkLst>
        <pc:spChg chg="mod">
          <ac:chgData name="Ally Sprik" userId="59f5d7f00ed8194e" providerId="LiveId" clId="{1A73216B-F2A9-4313-8544-B4AD09134240}" dt="2024-02-27T20:14:01.332" v="100" actId="20577"/>
          <ac:spMkLst>
            <pc:docMk/>
            <pc:sldMk cId="3757039682" sldId="261"/>
            <ac:spMk id="3" creationId="{14C9325D-978D-F9FE-4334-3CF92D412BEA}"/>
          </ac:spMkLst>
        </pc:spChg>
      </pc:sldChg>
      <pc:sldChg chg="modSp">
        <pc:chgData name="Ally Sprik" userId="59f5d7f00ed8194e" providerId="LiveId" clId="{1A73216B-F2A9-4313-8544-B4AD09134240}" dt="2024-02-27T20:21:46.147" v="121" actId="20577"/>
        <pc:sldMkLst>
          <pc:docMk/>
          <pc:sldMk cId="1506414647" sldId="264"/>
        </pc:sldMkLst>
        <pc:spChg chg="mod">
          <ac:chgData name="Ally Sprik" userId="59f5d7f00ed8194e" providerId="LiveId" clId="{1A73216B-F2A9-4313-8544-B4AD09134240}" dt="2024-02-27T20:21:46.147" v="121" actId="20577"/>
          <ac:spMkLst>
            <pc:docMk/>
            <pc:sldMk cId="1506414647" sldId="264"/>
            <ac:spMk id="12" creationId="{DE0A816D-B3D1-0955-75A1-39D7995309D2}"/>
          </ac:spMkLst>
        </pc:spChg>
      </pc:sldChg>
      <pc:sldChg chg="addSp modSp mod modAnim">
        <pc:chgData name="Ally Sprik" userId="59f5d7f00ed8194e" providerId="LiveId" clId="{1A73216B-F2A9-4313-8544-B4AD09134240}" dt="2024-02-27T20:45:16.623" v="151"/>
        <pc:sldMkLst>
          <pc:docMk/>
          <pc:sldMk cId="880206190" sldId="265"/>
        </pc:sldMkLst>
        <pc:spChg chg="add mod">
          <ac:chgData name="Ally Sprik" userId="59f5d7f00ed8194e" providerId="LiveId" clId="{1A73216B-F2A9-4313-8544-B4AD09134240}" dt="2024-02-27T20:43:35.631" v="142" actId="1582"/>
          <ac:spMkLst>
            <pc:docMk/>
            <pc:sldMk cId="880206190" sldId="265"/>
            <ac:spMk id="3" creationId="{D7105E17-09E1-FC24-8A19-64524FF99845}"/>
          </ac:spMkLst>
        </pc:spChg>
      </pc:sldChg>
      <pc:sldChg chg="addSp modSp mod modAnim">
        <pc:chgData name="Ally Sprik" userId="59f5d7f00ed8194e" providerId="LiveId" clId="{1A73216B-F2A9-4313-8544-B4AD09134240}" dt="2024-02-27T20:43:09.257" v="138"/>
        <pc:sldMkLst>
          <pc:docMk/>
          <pc:sldMk cId="16899378" sldId="268"/>
        </pc:sldMkLst>
        <pc:spChg chg="add mod">
          <ac:chgData name="Ally Sprik" userId="59f5d7f00ed8194e" providerId="LiveId" clId="{1A73216B-F2A9-4313-8544-B4AD09134240}" dt="2024-02-27T20:42:44.820" v="131" actId="14100"/>
          <ac:spMkLst>
            <pc:docMk/>
            <pc:sldMk cId="16899378" sldId="268"/>
            <ac:spMk id="3" creationId="{EE4631F7-F566-AE6F-1744-0AC7EA95A9DB}"/>
          </ac:spMkLst>
        </pc:spChg>
        <pc:spChg chg="add mod">
          <ac:chgData name="Ally Sprik" userId="59f5d7f00ed8194e" providerId="LiveId" clId="{1A73216B-F2A9-4313-8544-B4AD09134240}" dt="2024-02-27T20:42:40.966" v="130" actId="14100"/>
          <ac:spMkLst>
            <pc:docMk/>
            <pc:sldMk cId="16899378" sldId="268"/>
            <ac:spMk id="4" creationId="{FD36609C-298A-F19D-3320-188721528248}"/>
          </ac:spMkLst>
        </pc:spChg>
        <pc:spChg chg="add mod">
          <ac:chgData name="Ally Sprik" userId="59f5d7f00ed8194e" providerId="LiveId" clId="{1A73216B-F2A9-4313-8544-B4AD09134240}" dt="2024-02-27T20:42:50.435" v="133" actId="1076"/>
          <ac:spMkLst>
            <pc:docMk/>
            <pc:sldMk cId="16899378" sldId="268"/>
            <ac:spMk id="6" creationId="{C7DB198F-0B42-311B-2F06-540D69598ADA}"/>
          </ac:spMkLst>
        </pc:spChg>
        <pc:spChg chg="add mod">
          <ac:chgData name="Ally Sprik" userId="59f5d7f00ed8194e" providerId="LiveId" clId="{1A73216B-F2A9-4313-8544-B4AD09134240}" dt="2024-02-27T20:42:58.999" v="137" actId="14100"/>
          <ac:spMkLst>
            <pc:docMk/>
            <pc:sldMk cId="16899378" sldId="268"/>
            <ac:spMk id="9" creationId="{72BB2DC4-7599-4175-7CD3-00858E23768E}"/>
          </ac:spMkLst>
        </pc:spChg>
        <pc:picChg chg="mod">
          <ac:chgData name="Ally Sprik" userId="59f5d7f00ed8194e" providerId="LiveId" clId="{1A73216B-F2A9-4313-8544-B4AD09134240}" dt="2024-02-27T20:42:32.694" v="128" actId="1076"/>
          <ac:picMkLst>
            <pc:docMk/>
            <pc:sldMk cId="16899378" sldId="268"/>
            <ac:picMk id="7" creationId="{1299F662-04E8-1D19-E5AB-2074B542D28D}"/>
          </ac:picMkLst>
        </pc:picChg>
      </pc:sldChg>
      <pc:sldChg chg="modSp mod">
        <pc:chgData name="Ally Sprik" userId="59f5d7f00ed8194e" providerId="LiveId" clId="{1A73216B-F2A9-4313-8544-B4AD09134240}" dt="2024-02-27T20:53:18.289" v="209" actId="1076"/>
        <pc:sldMkLst>
          <pc:docMk/>
          <pc:sldMk cId="151041539" sldId="269"/>
        </pc:sldMkLst>
        <pc:picChg chg="mod">
          <ac:chgData name="Ally Sprik" userId="59f5d7f00ed8194e" providerId="LiveId" clId="{1A73216B-F2A9-4313-8544-B4AD09134240}" dt="2024-02-27T20:53:18.289" v="209" actId="1076"/>
          <ac:picMkLst>
            <pc:docMk/>
            <pc:sldMk cId="151041539" sldId="269"/>
            <ac:picMk id="13" creationId="{5938BF1A-DF11-127D-F2CF-DFF51DF1D9A2}"/>
          </ac:picMkLst>
        </pc:picChg>
      </pc:sldChg>
      <pc:sldChg chg="modSp mod">
        <pc:chgData name="Ally Sprik" userId="59f5d7f00ed8194e" providerId="LiveId" clId="{1A73216B-F2A9-4313-8544-B4AD09134240}" dt="2024-02-27T20:18:55.699" v="111" actId="20577"/>
        <pc:sldMkLst>
          <pc:docMk/>
          <pc:sldMk cId="275243795" sldId="283"/>
        </pc:sldMkLst>
        <pc:spChg chg="mod">
          <ac:chgData name="Ally Sprik" userId="59f5d7f00ed8194e" providerId="LiveId" clId="{1A73216B-F2A9-4313-8544-B4AD09134240}" dt="2024-02-27T20:18:55.699" v="111" actId="20577"/>
          <ac:spMkLst>
            <pc:docMk/>
            <pc:sldMk cId="275243795" sldId="283"/>
            <ac:spMk id="4" creationId="{D8D06C80-6E67-BE22-67B9-D6AEC1BC1ED0}"/>
          </ac:spMkLst>
        </pc:spChg>
      </pc:sldChg>
      <pc:sldChg chg="modSp mod">
        <pc:chgData name="Ally Sprik" userId="59f5d7f00ed8194e" providerId="LiveId" clId="{1A73216B-F2A9-4313-8544-B4AD09134240}" dt="2024-02-27T21:10:06.359" v="261" actId="1076"/>
        <pc:sldMkLst>
          <pc:docMk/>
          <pc:sldMk cId="1254510035" sldId="288"/>
        </pc:sldMkLst>
        <pc:picChg chg="mod">
          <ac:chgData name="Ally Sprik" userId="59f5d7f00ed8194e" providerId="LiveId" clId="{1A73216B-F2A9-4313-8544-B4AD09134240}" dt="2024-02-27T21:10:06.359" v="261" actId="1076"/>
          <ac:picMkLst>
            <pc:docMk/>
            <pc:sldMk cId="1254510035" sldId="288"/>
            <ac:picMk id="9" creationId="{94874B83-6B8C-0C4C-8030-BA63EA687A7C}"/>
          </ac:picMkLst>
        </pc:picChg>
      </pc:sldChg>
      <pc:sldChg chg="addSp delSp modSp new mod modClrScheme chgLayout">
        <pc:chgData name="Ally Sprik" userId="59f5d7f00ed8194e" providerId="LiveId" clId="{1A73216B-F2A9-4313-8544-B4AD09134240}" dt="2024-02-27T20:47:46.051" v="161" actId="790"/>
        <pc:sldMkLst>
          <pc:docMk/>
          <pc:sldMk cId="3517899232" sldId="296"/>
        </pc:sldMkLst>
        <pc:spChg chg="del mod ord">
          <ac:chgData name="Ally Sprik" userId="59f5d7f00ed8194e" providerId="LiveId" clId="{1A73216B-F2A9-4313-8544-B4AD09134240}" dt="2024-02-27T20:47:34.481" v="153" actId="700"/>
          <ac:spMkLst>
            <pc:docMk/>
            <pc:sldMk cId="3517899232" sldId="296"/>
            <ac:spMk id="2" creationId="{B957A76C-628A-96E5-14D5-B2F7E263EFB6}"/>
          </ac:spMkLst>
        </pc:spChg>
        <pc:spChg chg="del">
          <ac:chgData name="Ally Sprik" userId="59f5d7f00ed8194e" providerId="LiveId" clId="{1A73216B-F2A9-4313-8544-B4AD09134240}" dt="2024-02-27T20:47:34.481" v="153" actId="700"/>
          <ac:spMkLst>
            <pc:docMk/>
            <pc:sldMk cId="3517899232" sldId="296"/>
            <ac:spMk id="3" creationId="{66E503AB-0A93-57C0-8038-5700FE837DDA}"/>
          </ac:spMkLst>
        </pc:spChg>
        <pc:spChg chg="add mod ord">
          <ac:chgData name="Ally Sprik" userId="59f5d7f00ed8194e" providerId="LiveId" clId="{1A73216B-F2A9-4313-8544-B4AD09134240}" dt="2024-02-27T20:47:46.051" v="161" actId="790"/>
          <ac:spMkLst>
            <pc:docMk/>
            <pc:sldMk cId="3517899232" sldId="296"/>
            <ac:spMk id="4" creationId="{F83FD2B9-D2C9-DEF2-B53C-77D4EF0C864B}"/>
          </ac:spMkLst>
        </pc:spChg>
      </pc:sldChg>
      <pc:sldChg chg="modSp add mod">
        <pc:chgData name="Ally Sprik" userId="59f5d7f00ed8194e" providerId="LiveId" clId="{1A73216B-F2A9-4313-8544-B4AD09134240}" dt="2024-02-27T20:48:09.518" v="195" actId="20577"/>
        <pc:sldMkLst>
          <pc:docMk/>
          <pc:sldMk cId="1659533721" sldId="297"/>
        </pc:sldMkLst>
        <pc:spChg chg="mod">
          <ac:chgData name="Ally Sprik" userId="59f5d7f00ed8194e" providerId="LiveId" clId="{1A73216B-F2A9-4313-8544-B4AD09134240}" dt="2024-02-27T20:48:09.518" v="195" actId="20577"/>
          <ac:spMkLst>
            <pc:docMk/>
            <pc:sldMk cId="1659533721" sldId="297"/>
            <ac:spMk id="4" creationId="{3A92B3B7-54B8-12DE-BBC4-43BF89B8797D}"/>
          </ac:spMkLst>
        </pc:spChg>
      </pc:sldChg>
      <pc:sldChg chg="modSp add mod">
        <pc:chgData name="Ally Sprik" userId="59f5d7f00ed8194e" providerId="LiveId" clId="{1A73216B-F2A9-4313-8544-B4AD09134240}" dt="2024-02-27T21:04:19.626" v="253" actId="20577"/>
        <pc:sldMkLst>
          <pc:docMk/>
          <pc:sldMk cId="25499868" sldId="298"/>
        </pc:sldMkLst>
        <pc:spChg chg="mod">
          <ac:chgData name="Ally Sprik" userId="59f5d7f00ed8194e" providerId="LiveId" clId="{1A73216B-F2A9-4313-8544-B4AD09134240}" dt="2024-02-27T21:04:19.626" v="253" actId="20577"/>
          <ac:spMkLst>
            <pc:docMk/>
            <pc:sldMk cId="25499868" sldId="298"/>
            <ac:spMk id="4" creationId="{CB1C2E67-248E-9F59-FCA2-F32444B879BB}"/>
          </ac:spMkLst>
        </pc:spChg>
      </pc:sldChg>
      <pc:sldChg chg="new del">
        <pc:chgData name="Ally Sprik" userId="59f5d7f00ed8194e" providerId="LiveId" clId="{1A73216B-F2A9-4313-8544-B4AD09134240}" dt="2024-02-27T21:04:01.825" v="211" actId="47"/>
        <pc:sldMkLst>
          <pc:docMk/>
          <pc:sldMk cId="3320712655" sldId="298"/>
        </pc:sldMkLst>
      </pc:sldChg>
      <pc:sldChg chg="delSp modSp add del mod delAnim">
        <pc:chgData name="Ally Sprik" userId="59f5d7f00ed8194e" providerId="LiveId" clId="{1A73216B-F2A9-4313-8544-B4AD09134240}" dt="2024-02-27T20:53:04.763" v="208" actId="47"/>
        <pc:sldMkLst>
          <pc:docMk/>
          <pc:sldMk cId="4110209543" sldId="298"/>
        </pc:sldMkLst>
        <pc:spChg chg="mod">
          <ac:chgData name="Ally Sprik" userId="59f5d7f00ed8194e" providerId="LiveId" clId="{1A73216B-F2A9-4313-8544-B4AD09134240}" dt="2024-02-27T20:53:00.975" v="207" actId="20577"/>
          <ac:spMkLst>
            <pc:docMk/>
            <pc:sldMk cId="4110209543" sldId="298"/>
            <ac:spMk id="2" creationId="{93255E1B-AE53-8942-DD66-BFABE644B89B}"/>
          </ac:spMkLst>
        </pc:spChg>
        <pc:picChg chg="del">
          <ac:chgData name="Ally Sprik" userId="59f5d7f00ed8194e" providerId="LiveId" clId="{1A73216B-F2A9-4313-8544-B4AD09134240}" dt="2024-02-27T20:52:55.563" v="197" actId="478"/>
          <ac:picMkLst>
            <pc:docMk/>
            <pc:sldMk cId="4110209543" sldId="298"/>
            <ac:picMk id="9" creationId="{AFD18A1D-03F1-2EB9-44C6-50A45E27262B}"/>
          </ac:picMkLst>
        </pc:picChg>
        <pc:picChg chg="del">
          <ac:chgData name="Ally Sprik" userId="59f5d7f00ed8194e" providerId="LiveId" clId="{1A73216B-F2A9-4313-8544-B4AD09134240}" dt="2024-02-27T20:52:56.020" v="198" actId="478"/>
          <ac:picMkLst>
            <pc:docMk/>
            <pc:sldMk cId="4110209543" sldId="298"/>
            <ac:picMk id="13" creationId="{E6DF8010-303A-BBE8-1301-6E03855F4C72}"/>
          </ac:picMkLst>
        </pc:picChg>
      </pc:sldChg>
    </pc:docChg>
  </pc:docChgLst>
  <pc:docChgLst>
    <pc:chgData name="Ally Sprik" userId="59f5d7f00ed8194e" providerId="LiveId" clId="{8347EC43-D2AD-0943-8DF8-B9BD116ACB11}"/>
    <pc:docChg chg="undo custSel addSld delSld modSld sldOrd">
      <pc:chgData name="Ally Sprik" userId="59f5d7f00ed8194e" providerId="LiveId" clId="{8347EC43-D2AD-0943-8DF8-B9BD116ACB11}" dt="2024-02-19T15:08:04.852" v="4048" actId="20577"/>
      <pc:docMkLst>
        <pc:docMk/>
      </pc:docMkLst>
      <pc:sldChg chg="modSp mod">
        <pc:chgData name="Ally Sprik" userId="59f5d7f00ed8194e" providerId="LiveId" clId="{8347EC43-D2AD-0943-8DF8-B9BD116ACB11}" dt="2024-02-17T22:09:39.233" v="360" actId="1037"/>
        <pc:sldMkLst>
          <pc:docMk/>
          <pc:sldMk cId="1979731769" sldId="259"/>
        </pc:sldMkLst>
        <pc:graphicFrameChg chg="mod">
          <ac:chgData name="Ally Sprik" userId="59f5d7f00ed8194e" providerId="LiveId" clId="{8347EC43-D2AD-0943-8DF8-B9BD116ACB11}" dt="2024-02-17T22:09:39.233" v="360" actId="1037"/>
          <ac:graphicFrameMkLst>
            <pc:docMk/>
            <pc:sldMk cId="1979731769" sldId="259"/>
            <ac:graphicFrameMk id="4" creationId="{201CFC2F-75FA-1560-3ADE-246F61B43DF7}"/>
          </ac:graphicFrameMkLst>
        </pc:graphicFrameChg>
      </pc:sldChg>
      <pc:sldChg chg="addSp delSp modSp mod">
        <pc:chgData name="Ally Sprik" userId="59f5d7f00ed8194e" providerId="LiveId" clId="{8347EC43-D2AD-0943-8DF8-B9BD116ACB11}" dt="2024-02-19T09:09:14.782" v="621" actId="20577"/>
        <pc:sldMkLst>
          <pc:docMk/>
          <pc:sldMk cId="864444753" sldId="260"/>
        </pc:sldMkLst>
        <pc:spChg chg="add del mod">
          <ac:chgData name="Ally Sprik" userId="59f5d7f00ed8194e" providerId="LiveId" clId="{8347EC43-D2AD-0943-8DF8-B9BD116ACB11}" dt="2024-02-19T09:09:14.782" v="621" actId="20577"/>
          <ac:spMkLst>
            <pc:docMk/>
            <pc:sldMk cId="864444753" sldId="260"/>
            <ac:spMk id="3" creationId="{40C10A7A-15C0-C9C9-3937-40D081AF6C0A}"/>
          </ac:spMkLst>
        </pc:spChg>
        <pc:picChg chg="add mod">
          <ac:chgData name="Ally Sprik" userId="59f5d7f00ed8194e" providerId="LiveId" clId="{8347EC43-D2AD-0943-8DF8-B9BD116ACB11}" dt="2024-02-17T22:04:45.681" v="317"/>
          <ac:picMkLst>
            <pc:docMk/>
            <pc:sldMk cId="864444753" sldId="260"/>
            <ac:picMk id="4" creationId="{4A6EA119-B9B9-A71D-86EC-86FF2CFB776A}"/>
          </ac:picMkLst>
        </pc:picChg>
        <pc:picChg chg="add mod">
          <ac:chgData name="Ally Sprik" userId="59f5d7f00ed8194e" providerId="LiveId" clId="{8347EC43-D2AD-0943-8DF8-B9BD116ACB11}" dt="2024-02-17T22:04:48.929" v="320"/>
          <ac:picMkLst>
            <pc:docMk/>
            <pc:sldMk cId="864444753" sldId="260"/>
            <ac:picMk id="5" creationId="{043C30CF-5DA7-993A-F6A2-E86D7529FF1C}"/>
          </ac:picMkLst>
        </pc:picChg>
        <pc:picChg chg="add mod">
          <ac:chgData name="Ally Sprik" userId="59f5d7f00ed8194e" providerId="LiveId" clId="{8347EC43-D2AD-0943-8DF8-B9BD116ACB11}" dt="2024-02-17T22:04:53.332" v="324" actId="1076"/>
          <ac:picMkLst>
            <pc:docMk/>
            <pc:sldMk cId="864444753" sldId="260"/>
            <ac:picMk id="6" creationId="{974FF7CD-AC94-C612-B3E9-8E604A3842AE}"/>
          </ac:picMkLst>
        </pc:picChg>
      </pc:sldChg>
      <pc:sldChg chg="addSp modSp mod">
        <pc:chgData name="Ally Sprik" userId="59f5d7f00ed8194e" providerId="LiveId" clId="{8347EC43-D2AD-0943-8DF8-B9BD116ACB11}" dt="2024-02-19T14:19:27.980" v="3901" actId="20577"/>
        <pc:sldMkLst>
          <pc:docMk/>
          <pc:sldMk cId="3757039682" sldId="261"/>
        </pc:sldMkLst>
        <pc:spChg chg="mod">
          <ac:chgData name="Ally Sprik" userId="59f5d7f00ed8194e" providerId="LiveId" clId="{8347EC43-D2AD-0943-8DF8-B9BD116ACB11}" dt="2024-02-17T22:08:34.455" v="359" actId="313"/>
          <ac:spMkLst>
            <pc:docMk/>
            <pc:sldMk cId="3757039682" sldId="261"/>
            <ac:spMk id="2" creationId="{C152FC72-D69B-2D9A-AFE6-919B5E1B7129}"/>
          </ac:spMkLst>
        </pc:spChg>
        <pc:spChg chg="mod">
          <ac:chgData name="Ally Sprik" userId="59f5d7f00ed8194e" providerId="LiveId" clId="{8347EC43-D2AD-0943-8DF8-B9BD116ACB11}" dt="2024-02-19T14:19:27.980" v="3901" actId="20577"/>
          <ac:spMkLst>
            <pc:docMk/>
            <pc:sldMk cId="3757039682" sldId="261"/>
            <ac:spMk id="3" creationId="{14C9325D-978D-F9FE-4334-3CF92D412BEA}"/>
          </ac:spMkLst>
        </pc:spChg>
        <pc:spChg chg="add mod">
          <ac:chgData name="Ally Sprik" userId="59f5d7f00ed8194e" providerId="LiveId" clId="{8347EC43-D2AD-0943-8DF8-B9BD116ACB11}" dt="2024-02-19T09:23:36.738" v="1347" actId="207"/>
          <ac:spMkLst>
            <pc:docMk/>
            <pc:sldMk cId="3757039682" sldId="261"/>
            <ac:spMk id="5" creationId="{B6F63149-DDEF-4C7A-6991-0BBD53581793}"/>
          </ac:spMkLst>
        </pc:spChg>
        <pc:picChg chg="add mod">
          <ac:chgData name="Ally Sprik" userId="59f5d7f00ed8194e" providerId="LiveId" clId="{8347EC43-D2AD-0943-8DF8-B9BD116ACB11}" dt="2024-02-17T22:07:56.494" v="343" actId="1076"/>
          <ac:picMkLst>
            <pc:docMk/>
            <pc:sldMk cId="3757039682" sldId="261"/>
            <ac:picMk id="4" creationId="{C16EC6F0-571D-3F9E-39C1-3C05D88B53C6}"/>
          </ac:picMkLst>
        </pc:picChg>
      </pc:sldChg>
      <pc:sldChg chg="delSp modSp mod modAnim addCm delCm">
        <pc:chgData name="Ally Sprik" userId="59f5d7f00ed8194e" providerId="LiveId" clId="{8347EC43-D2AD-0943-8DF8-B9BD116ACB11}" dt="2024-02-19T10:54:13.467" v="2102"/>
        <pc:sldMkLst>
          <pc:docMk/>
          <pc:sldMk cId="1506414647" sldId="264"/>
        </pc:sldMkLst>
        <pc:spChg chg="mod topLvl">
          <ac:chgData name="Ally Sprik" userId="59f5d7f00ed8194e" providerId="LiveId" clId="{8347EC43-D2AD-0943-8DF8-B9BD116ACB11}" dt="2024-02-19T10:53:42.950" v="2097" actId="165"/>
          <ac:spMkLst>
            <pc:docMk/>
            <pc:sldMk cId="1506414647" sldId="264"/>
            <ac:spMk id="6" creationId="{8778DA44-5EBB-8542-08E9-20A6413C1E3F}"/>
          </ac:spMkLst>
        </pc:spChg>
        <pc:spChg chg="mod topLvl">
          <ac:chgData name="Ally Sprik" userId="59f5d7f00ed8194e" providerId="LiveId" clId="{8347EC43-D2AD-0943-8DF8-B9BD116ACB11}" dt="2024-02-19T10:53:42.950" v="2097" actId="165"/>
          <ac:spMkLst>
            <pc:docMk/>
            <pc:sldMk cId="1506414647" sldId="264"/>
            <ac:spMk id="7" creationId="{FB01868F-B665-24E8-19CD-F1113244320E}"/>
          </ac:spMkLst>
        </pc:spChg>
        <pc:spChg chg="mod topLvl">
          <ac:chgData name="Ally Sprik" userId="59f5d7f00ed8194e" providerId="LiveId" clId="{8347EC43-D2AD-0943-8DF8-B9BD116ACB11}" dt="2024-02-19T10:53:42.950" v="2097" actId="165"/>
          <ac:spMkLst>
            <pc:docMk/>
            <pc:sldMk cId="1506414647" sldId="264"/>
            <ac:spMk id="8" creationId="{71008438-1040-B5DE-4F25-47BFF3D4AB06}"/>
          </ac:spMkLst>
        </pc:spChg>
        <pc:spChg chg="mod topLvl">
          <ac:chgData name="Ally Sprik" userId="59f5d7f00ed8194e" providerId="LiveId" clId="{8347EC43-D2AD-0943-8DF8-B9BD116ACB11}" dt="2024-02-19T10:53:42.950" v="2097" actId="165"/>
          <ac:spMkLst>
            <pc:docMk/>
            <pc:sldMk cId="1506414647" sldId="264"/>
            <ac:spMk id="9" creationId="{E25B565E-1CC4-02B9-91C1-185D4FC952ED}"/>
          </ac:spMkLst>
        </pc:spChg>
        <pc:spChg chg="mod topLvl">
          <ac:chgData name="Ally Sprik" userId="59f5d7f00ed8194e" providerId="LiveId" clId="{8347EC43-D2AD-0943-8DF8-B9BD116ACB11}" dt="2024-02-19T10:53:42.950" v="2097" actId="165"/>
          <ac:spMkLst>
            <pc:docMk/>
            <pc:sldMk cId="1506414647" sldId="264"/>
            <ac:spMk id="10" creationId="{7CDAAFBA-C14C-5A69-3A1B-7AB3EA7BECFE}"/>
          </ac:spMkLst>
        </pc:spChg>
        <pc:spChg chg="mod topLvl">
          <ac:chgData name="Ally Sprik" userId="59f5d7f00ed8194e" providerId="LiveId" clId="{8347EC43-D2AD-0943-8DF8-B9BD116ACB11}" dt="2024-02-19T10:53:42.950" v="2097" actId="165"/>
          <ac:spMkLst>
            <pc:docMk/>
            <pc:sldMk cId="1506414647" sldId="264"/>
            <ac:spMk id="11" creationId="{4A114E80-2511-6FC7-C318-A212E283C784}"/>
          </ac:spMkLst>
        </pc:spChg>
        <pc:spChg chg="mod topLvl">
          <ac:chgData name="Ally Sprik" userId="59f5d7f00ed8194e" providerId="LiveId" clId="{8347EC43-D2AD-0943-8DF8-B9BD116ACB11}" dt="2024-02-19T10:53:42.950" v="2097" actId="165"/>
          <ac:spMkLst>
            <pc:docMk/>
            <pc:sldMk cId="1506414647" sldId="264"/>
            <ac:spMk id="12" creationId="{DE0A816D-B3D1-0955-75A1-39D7995309D2}"/>
          </ac:spMkLst>
        </pc:spChg>
        <pc:spChg chg="mod topLvl">
          <ac:chgData name="Ally Sprik" userId="59f5d7f00ed8194e" providerId="LiveId" clId="{8347EC43-D2AD-0943-8DF8-B9BD116ACB11}" dt="2024-02-19T10:53:42.950" v="2097" actId="165"/>
          <ac:spMkLst>
            <pc:docMk/>
            <pc:sldMk cId="1506414647" sldId="264"/>
            <ac:spMk id="13" creationId="{D8567304-2AFB-919F-1E5B-702B67E7F8D1}"/>
          </ac:spMkLst>
        </pc:spChg>
        <pc:grpChg chg="del">
          <ac:chgData name="Ally Sprik" userId="59f5d7f00ed8194e" providerId="LiveId" clId="{8347EC43-D2AD-0943-8DF8-B9BD116ACB11}" dt="2024-02-19T10:53:42.950" v="2097" actId="165"/>
          <ac:grpSpMkLst>
            <pc:docMk/>
            <pc:sldMk cId="1506414647" sldId="264"/>
            <ac:grpSpMk id="5" creationId="{751AD2F1-6310-8942-3BB4-5F696096B04E}"/>
          </ac:grpSpMkLst>
        </pc:grpChg>
        <pc:extLst>
          <p:ext xmlns:p="http://schemas.openxmlformats.org/presentationml/2006/main" uri="{D6D511B9-2390-475A-947B-AFAB55BFBCF1}">
            <pc226:cmChg xmlns:pc226="http://schemas.microsoft.com/office/powerpoint/2022/06/main/command" chg="add del">
              <pc226:chgData name="Ally Sprik" userId="59f5d7f00ed8194e" providerId="LiveId" clId="{8347EC43-D2AD-0943-8DF8-B9BD116ACB11}" dt="2024-02-19T10:54:11.820" v="2101"/>
              <pc2:cmMkLst xmlns:pc2="http://schemas.microsoft.com/office/powerpoint/2019/9/main/command">
                <pc:docMk/>
                <pc:sldMk cId="1506414647" sldId="264"/>
                <pc2:cmMk id="{22E74076-B90D-2B4D-A9A2-C01CD70363DE}"/>
              </pc2:cmMkLst>
            </pc226:cmChg>
            <pc226:cmChg xmlns:pc226="http://schemas.microsoft.com/office/powerpoint/2022/06/main/command" chg="add del">
              <pc226:chgData name="Ally Sprik" userId="59f5d7f00ed8194e" providerId="LiveId" clId="{8347EC43-D2AD-0943-8DF8-B9BD116ACB11}" dt="2024-02-19T10:54:13.467" v="2102"/>
              <pc2:cmMkLst xmlns:pc2="http://schemas.microsoft.com/office/powerpoint/2019/9/main/command">
                <pc:docMk/>
                <pc:sldMk cId="1506414647" sldId="264"/>
                <pc2:cmMk id="{096622C1-F333-7143-934D-2E5A2F15C36D}"/>
              </pc2:cmMkLst>
            </pc226:cmChg>
          </p:ext>
        </pc:extLst>
      </pc:sldChg>
      <pc:sldChg chg="modSp mod modAnim addCm delCm modNotesTx">
        <pc:chgData name="Ally Sprik" userId="59f5d7f00ed8194e" providerId="LiveId" clId="{8347EC43-D2AD-0943-8DF8-B9BD116ACB11}" dt="2024-02-19T14:18:45.134" v="3899"/>
        <pc:sldMkLst>
          <pc:docMk/>
          <pc:sldMk cId="880206190" sldId="265"/>
        </pc:sldMkLst>
        <pc:spChg chg="mod">
          <ac:chgData name="Ally Sprik" userId="59f5d7f00ed8194e" providerId="LiveId" clId="{8347EC43-D2AD-0943-8DF8-B9BD116ACB11}" dt="2024-02-19T10:54:35.750" v="2145" actId="20577"/>
          <ac:spMkLst>
            <pc:docMk/>
            <pc:sldMk cId="880206190" sldId="265"/>
            <ac:spMk id="2" creationId="{73267C56-9E73-9369-A302-39BC234AA825}"/>
          </ac:spMkLst>
        </pc:spChg>
        <pc:spChg chg="mod">
          <ac:chgData name="Ally Sprik" userId="59f5d7f00ed8194e" providerId="LiveId" clId="{8347EC43-D2AD-0943-8DF8-B9BD116ACB11}" dt="2024-02-19T09:53:05.853" v="1782" actId="20577"/>
          <ac:spMkLst>
            <pc:docMk/>
            <pc:sldMk cId="880206190" sldId="265"/>
            <ac:spMk id="8" creationId="{B881FE5E-4DEA-D669-176A-60D12851B28A}"/>
          </ac:spMkLst>
        </pc:spChg>
        <pc:spChg chg="mod">
          <ac:chgData name="Ally Sprik" userId="59f5d7f00ed8194e" providerId="LiveId" clId="{8347EC43-D2AD-0943-8DF8-B9BD116ACB11}" dt="2024-02-19T09:53:10.318" v="1789" actId="20577"/>
          <ac:spMkLst>
            <pc:docMk/>
            <pc:sldMk cId="880206190" sldId="265"/>
            <ac:spMk id="50" creationId="{EEA9754A-F5C1-E60A-87F1-ED4631E6DDFF}"/>
          </ac:spMkLst>
        </pc:spChg>
        <pc:picChg chg="mod">
          <ac:chgData name="Ally Sprik" userId="59f5d7f00ed8194e" providerId="LiveId" clId="{8347EC43-D2AD-0943-8DF8-B9BD116ACB11}" dt="2024-02-19T14:18:01.059" v="3898" actId="14826"/>
          <ac:picMkLst>
            <pc:docMk/>
            <pc:sldMk cId="880206190" sldId="265"/>
            <ac:picMk id="5" creationId="{F34993D8-FAC3-F5D3-47EC-A4B340BCEA96}"/>
          </ac:picMkLst>
        </pc:picChg>
        <pc:picChg chg="mod">
          <ac:chgData name="Ally Sprik" userId="59f5d7f00ed8194e" providerId="LiveId" clId="{8347EC43-D2AD-0943-8DF8-B9BD116ACB11}" dt="2024-02-19T14:17:48.601" v="3897" actId="14826"/>
          <ac:picMkLst>
            <pc:docMk/>
            <pc:sldMk cId="880206190" sldId="265"/>
            <ac:picMk id="7" creationId="{1299F662-04E8-1D19-E5AB-2074B542D28D}"/>
          </ac:picMkLst>
        </pc:picChg>
        <pc:extLst>
          <p:ext xmlns:p="http://schemas.openxmlformats.org/presentationml/2006/main" uri="{D6D511B9-2390-475A-947B-AFAB55BFBCF1}">
            <pc226:cmChg xmlns:pc226="http://schemas.microsoft.com/office/powerpoint/2022/06/main/command" chg="add del">
              <pc226:chgData name="Ally Sprik" userId="59f5d7f00ed8194e" providerId="LiveId" clId="{8347EC43-D2AD-0943-8DF8-B9BD116ACB11}" dt="2024-02-19T14:18:45.134" v="3899"/>
              <pc2:cmMkLst xmlns:pc2="http://schemas.microsoft.com/office/powerpoint/2019/9/main/command">
                <pc:docMk/>
                <pc:sldMk cId="880206190" sldId="265"/>
                <pc2:cmMk id="{9641618D-711E-064C-82C0-7B0DC2048BE6}"/>
              </pc2:cmMkLst>
            </pc226:cmChg>
          </p:ext>
        </pc:extLst>
      </pc:sldChg>
      <pc:sldChg chg="delSp del mod">
        <pc:chgData name="Ally Sprik" userId="59f5d7f00ed8194e" providerId="LiveId" clId="{8347EC43-D2AD-0943-8DF8-B9BD116ACB11}" dt="2024-02-17T21:35:00.970" v="96" actId="2696"/>
        <pc:sldMkLst>
          <pc:docMk/>
          <pc:sldMk cId="4194126597" sldId="266"/>
        </pc:sldMkLst>
        <pc:picChg chg="del">
          <ac:chgData name="Ally Sprik" userId="59f5d7f00ed8194e" providerId="LiveId" clId="{8347EC43-D2AD-0943-8DF8-B9BD116ACB11}" dt="2024-02-17T21:33:15.544" v="4" actId="21"/>
          <ac:picMkLst>
            <pc:docMk/>
            <pc:sldMk cId="4194126597" sldId="266"/>
            <ac:picMk id="9" creationId="{E8B1FD7D-0CAD-939B-D537-18EC2169AE3C}"/>
          </ac:picMkLst>
        </pc:picChg>
        <pc:picChg chg="del">
          <ac:chgData name="Ally Sprik" userId="59f5d7f00ed8194e" providerId="LiveId" clId="{8347EC43-D2AD-0943-8DF8-B9BD116ACB11}" dt="2024-02-17T21:33:05.977" v="2" actId="21"/>
          <ac:picMkLst>
            <pc:docMk/>
            <pc:sldMk cId="4194126597" sldId="266"/>
            <ac:picMk id="11" creationId="{7738F8B1-4B1E-7CCB-25D3-924538FA2B54}"/>
          </ac:picMkLst>
        </pc:picChg>
      </pc:sldChg>
      <pc:sldChg chg="new del">
        <pc:chgData name="Ally Sprik" userId="59f5d7f00ed8194e" providerId="LiveId" clId="{8347EC43-D2AD-0943-8DF8-B9BD116ACB11}" dt="2024-02-17T21:35:42.117" v="98" actId="2696"/>
        <pc:sldMkLst>
          <pc:docMk/>
          <pc:sldMk cId="4194429707" sldId="267"/>
        </pc:sldMkLst>
      </pc:sldChg>
      <pc:sldChg chg="modSp add mod modAnim">
        <pc:chgData name="Ally Sprik" userId="59f5d7f00ed8194e" providerId="LiveId" clId="{8347EC43-D2AD-0943-8DF8-B9BD116ACB11}" dt="2024-02-19T10:54:53.057" v="2173" actId="20577"/>
        <pc:sldMkLst>
          <pc:docMk/>
          <pc:sldMk cId="16899378" sldId="268"/>
        </pc:sldMkLst>
        <pc:spChg chg="mod">
          <ac:chgData name="Ally Sprik" userId="59f5d7f00ed8194e" providerId="LiveId" clId="{8347EC43-D2AD-0943-8DF8-B9BD116ACB11}" dt="2024-02-19T10:54:53.057" v="2173" actId="20577"/>
          <ac:spMkLst>
            <pc:docMk/>
            <pc:sldMk cId="16899378" sldId="268"/>
            <ac:spMk id="2" creationId="{73267C56-9E73-9369-A302-39BC234AA825}"/>
          </ac:spMkLst>
        </pc:spChg>
        <pc:spChg chg="mod">
          <ac:chgData name="Ally Sprik" userId="59f5d7f00ed8194e" providerId="LiveId" clId="{8347EC43-D2AD-0943-8DF8-B9BD116ACB11}" dt="2024-02-17T21:33:27.877" v="19" actId="20577"/>
          <ac:spMkLst>
            <pc:docMk/>
            <pc:sldMk cId="16899378" sldId="268"/>
            <ac:spMk id="8" creationId="{B881FE5E-4DEA-D669-176A-60D12851B28A}"/>
          </ac:spMkLst>
        </pc:spChg>
        <pc:spChg chg="mod">
          <ac:chgData name="Ally Sprik" userId="59f5d7f00ed8194e" providerId="LiveId" clId="{8347EC43-D2AD-0943-8DF8-B9BD116ACB11}" dt="2024-02-17T21:33:24.256" v="9" actId="20577"/>
          <ac:spMkLst>
            <pc:docMk/>
            <pc:sldMk cId="16899378" sldId="268"/>
            <ac:spMk id="50" creationId="{EEA9754A-F5C1-E60A-87F1-ED4631E6DDFF}"/>
          </ac:spMkLst>
        </pc:spChg>
        <pc:picChg chg="mod">
          <ac:chgData name="Ally Sprik" userId="59f5d7f00ed8194e" providerId="LiveId" clId="{8347EC43-D2AD-0943-8DF8-B9BD116ACB11}" dt="2024-02-17T21:33:20.788" v="5" actId="14826"/>
          <ac:picMkLst>
            <pc:docMk/>
            <pc:sldMk cId="16899378" sldId="268"/>
            <ac:picMk id="5" creationId="{F34993D8-FAC3-F5D3-47EC-A4B340BCEA96}"/>
          </ac:picMkLst>
        </pc:picChg>
        <pc:picChg chg="mod">
          <ac:chgData name="Ally Sprik" userId="59f5d7f00ed8194e" providerId="LiveId" clId="{8347EC43-D2AD-0943-8DF8-B9BD116ACB11}" dt="2024-02-17T21:33:10.672" v="3" actId="14826"/>
          <ac:picMkLst>
            <pc:docMk/>
            <pc:sldMk cId="16899378" sldId="268"/>
            <ac:picMk id="7" creationId="{1299F662-04E8-1D19-E5AB-2074B542D28D}"/>
          </ac:picMkLst>
        </pc:picChg>
      </pc:sldChg>
      <pc:sldChg chg="addSp delSp modSp add mod modAnim addCm delCm">
        <pc:chgData name="Ally Sprik" userId="59f5d7f00ed8194e" providerId="LiveId" clId="{8347EC43-D2AD-0943-8DF8-B9BD116ACB11}" dt="2024-02-19T14:14:06.884" v="3896"/>
        <pc:sldMkLst>
          <pc:docMk/>
          <pc:sldMk cId="151041539" sldId="269"/>
        </pc:sldMkLst>
        <pc:spChg chg="mod">
          <ac:chgData name="Ally Sprik" userId="59f5d7f00ed8194e" providerId="LiveId" clId="{8347EC43-D2AD-0943-8DF8-B9BD116ACB11}" dt="2024-02-19T13:42:01.298" v="3169" actId="20577"/>
          <ac:spMkLst>
            <pc:docMk/>
            <pc:sldMk cId="151041539" sldId="269"/>
            <ac:spMk id="2" creationId="{73267C56-9E73-9369-A302-39BC234AA825}"/>
          </ac:spMkLst>
        </pc:spChg>
        <pc:spChg chg="mod">
          <ac:chgData name="Ally Sprik" userId="59f5d7f00ed8194e" providerId="LiveId" clId="{8347EC43-D2AD-0943-8DF8-B9BD116ACB11}" dt="2024-02-17T21:41:21.878" v="180" actId="20577"/>
          <ac:spMkLst>
            <pc:docMk/>
            <pc:sldMk cId="151041539" sldId="269"/>
            <ac:spMk id="8" creationId="{B881FE5E-4DEA-D669-176A-60D12851B28A}"/>
          </ac:spMkLst>
        </pc:spChg>
        <pc:spChg chg="add del mod">
          <ac:chgData name="Ally Sprik" userId="59f5d7f00ed8194e" providerId="LiveId" clId="{8347EC43-D2AD-0943-8DF8-B9BD116ACB11}" dt="2024-02-17T21:38:06.277" v="111" actId="478"/>
          <ac:spMkLst>
            <pc:docMk/>
            <pc:sldMk cId="151041539" sldId="269"/>
            <ac:spMk id="11" creationId="{A5A38576-62A1-9BCC-1C21-AEC864533187}"/>
          </ac:spMkLst>
        </pc:spChg>
        <pc:spChg chg="add del mod">
          <ac:chgData name="Ally Sprik" userId="59f5d7f00ed8194e" providerId="LiveId" clId="{8347EC43-D2AD-0943-8DF8-B9BD116ACB11}" dt="2024-02-19T11:04:27.088" v="2305"/>
          <ac:spMkLst>
            <pc:docMk/>
            <pc:sldMk cId="151041539" sldId="269"/>
            <ac:spMk id="14" creationId="{94179445-CE5A-7475-B15E-46A231CF8829}"/>
          </ac:spMkLst>
        </pc:spChg>
        <pc:spChg chg="mod">
          <ac:chgData name="Ally Sprik" userId="59f5d7f00ed8194e" providerId="LiveId" clId="{8347EC43-D2AD-0943-8DF8-B9BD116ACB11}" dt="2024-02-17T21:41:28.385" v="191" actId="20577"/>
          <ac:spMkLst>
            <pc:docMk/>
            <pc:sldMk cId="151041539" sldId="269"/>
            <ac:spMk id="50" creationId="{EEA9754A-F5C1-E60A-87F1-ED4631E6DDFF}"/>
          </ac:spMkLst>
        </pc:spChg>
        <pc:picChg chg="add del mod">
          <ac:chgData name="Ally Sprik" userId="59f5d7f00ed8194e" providerId="LiveId" clId="{8347EC43-D2AD-0943-8DF8-B9BD116ACB11}" dt="2024-02-17T21:37:46.249" v="104" actId="478"/>
          <ac:picMkLst>
            <pc:docMk/>
            <pc:sldMk cId="151041539" sldId="269"/>
            <ac:picMk id="4" creationId="{0854BD3A-E06C-3CC7-8964-CCC31F7C11CB}"/>
          </ac:picMkLst>
        </pc:picChg>
        <pc:picChg chg="del">
          <ac:chgData name="Ally Sprik" userId="59f5d7f00ed8194e" providerId="LiveId" clId="{8347EC43-D2AD-0943-8DF8-B9BD116ACB11}" dt="2024-02-17T21:38:04.361" v="110" actId="478"/>
          <ac:picMkLst>
            <pc:docMk/>
            <pc:sldMk cId="151041539" sldId="269"/>
            <ac:picMk id="5" creationId="{F34993D8-FAC3-F5D3-47EC-A4B340BCEA96}"/>
          </ac:picMkLst>
        </pc:picChg>
        <pc:picChg chg="del">
          <ac:chgData name="Ally Sprik" userId="59f5d7f00ed8194e" providerId="LiveId" clId="{8347EC43-D2AD-0943-8DF8-B9BD116ACB11}" dt="2024-02-17T21:37:37.335" v="99" actId="478"/>
          <ac:picMkLst>
            <pc:docMk/>
            <pc:sldMk cId="151041539" sldId="269"/>
            <ac:picMk id="7" creationId="{1299F662-04E8-1D19-E5AB-2074B542D28D}"/>
          </ac:picMkLst>
        </pc:picChg>
        <pc:picChg chg="add mod modCrop">
          <ac:chgData name="Ally Sprik" userId="59f5d7f00ed8194e" providerId="LiveId" clId="{8347EC43-D2AD-0943-8DF8-B9BD116ACB11}" dt="2024-02-19T11:08:33.480" v="2335" actId="1076"/>
          <ac:picMkLst>
            <pc:docMk/>
            <pc:sldMk cId="151041539" sldId="269"/>
            <ac:picMk id="9" creationId="{BE05022D-B33B-1D3E-FA70-FC559B233C81}"/>
          </ac:picMkLst>
        </pc:picChg>
        <pc:picChg chg="add mod modCrop">
          <ac:chgData name="Ally Sprik" userId="59f5d7f00ed8194e" providerId="LiveId" clId="{8347EC43-D2AD-0943-8DF8-B9BD116ACB11}" dt="2024-02-19T11:08:23.106" v="2333" actId="1076"/>
          <ac:picMkLst>
            <pc:docMk/>
            <pc:sldMk cId="151041539" sldId="269"/>
            <ac:picMk id="13" creationId="{5938BF1A-DF11-127D-F2CF-DFF51DF1D9A2}"/>
          </ac:picMkLst>
        </pc:picChg>
        <pc:extLst>
          <p:ext xmlns:p="http://schemas.openxmlformats.org/presentationml/2006/main" uri="{D6D511B9-2390-475A-947B-AFAB55BFBCF1}">
            <pc226:cmChg xmlns:pc226="http://schemas.microsoft.com/office/powerpoint/2022/06/main/command" chg="add del">
              <pc226:chgData name="Ally Sprik" userId="59f5d7f00ed8194e" providerId="LiveId" clId="{8347EC43-D2AD-0943-8DF8-B9BD116ACB11}" dt="2024-02-19T10:55:05.756" v="2174"/>
              <pc2:cmMkLst xmlns:pc2="http://schemas.microsoft.com/office/powerpoint/2019/9/main/command">
                <pc:docMk/>
                <pc:sldMk cId="151041539" sldId="269"/>
                <pc2:cmMk id="{7234377B-7731-DF4E-ABD9-86FAD5412AD5}"/>
              </pc2:cmMkLst>
            </pc226:cmChg>
            <pc226:cmChg xmlns:pc226="http://schemas.microsoft.com/office/powerpoint/2022/06/main/command" chg="add del">
              <pc226:chgData name="Ally Sprik" userId="59f5d7f00ed8194e" providerId="LiveId" clId="{8347EC43-D2AD-0943-8DF8-B9BD116ACB11}" dt="2024-02-19T14:14:06.884" v="3896"/>
              <pc2:cmMkLst xmlns:pc2="http://schemas.microsoft.com/office/powerpoint/2019/9/main/command">
                <pc:docMk/>
                <pc:sldMk cId="151041539" sldId="269"/>
                <pc2:cmMk id="{06418382-3212-EB40-9D3C-91079FECB38B}"/>
              </pc2:cmMkLst>
            </pc226:cmChg>
          </p:ext>
        </pc:extLst>
      </pc:sldChg>
      <pc:sldChg chg="addSp delSp modSp add mod setBg">
        <pc:chgData name="Ally Sprik" userId="59f5d7f00ed8194e" providerId="LiveId" clId="{8347EC43-D2AD-0943-8DF8-B9BD116ACB11}" dt="2024-02-19T13:42:08.748" v="3190" actId="27636"/>
        <pc:sldMkLst>
          <pc:docMk/>
          <pc:sldMk cId="4190910814" sldId="270"/>
        </pc:sldMkLst>
        <pc:spChg chg="mod">
          <ac:chgData name="Ally Sprik" userId="59f5d7f00ed8194e" providerId="LiveId" clId="{8347EC43-D2AD-0943-8DF8-B9BD116ACB11}" dt="2024-02-19T13:42:08.748" v="3190" actId="27636"/>
          <ac:spMkLst>
            <pc:docMk/>
            <pc:sldMk cId="4190910814" sldId="270"/>
            <ac:spMk id="2" creationId="{73267C56-9E73-9369-A302-39BC234AA825}"/>
          </ac:spMkLst>
        </pc:spChg>
        <pc:spChg chg="add del">
          <ac:chgData name="Ally Sprik" userId="59f5d7f00ed8194e" providerId="LiveId" clId="{8347EC43-D2AD-0943-8DF8-B9BD116ACB11}" dt="2024-02-17T21:39:06.488" v="133" actId="26606"/>
          <ac:spMkLst>
            <pc:docMk/>
            <pc:sldMk cId="4190910814" sldId="270"/>
            <ac:spMk id="6" creationId="{8D06CE56-3881-4ADA-8CEF-D18B02C242A3}"/>
          </ac:spMkLst>
        </pc:spChg>
        <pc:spChg chg="add del">
          <ac:chgData name="Ally Sprik" userId="59f5d7f00ed8194e" providerId="LiveId" clId="{8347EC43-D2AD-0943-8DF8-B9BD116ACB11}" dt="2024-02-17T21:39:06.488" v="133" actId="26606"/>
          <ac:spMkLst>
            <pc:docMk/>
            <pc:sldMk cId="4190910814" sldId="270"/>
            <ac:spMk id="7" creationId="{5DCB5928-DC7D-4612-9922-441966E15627}"/>
          </ac:spMkLst>
        </pc:spChg>
        <pc:spChg chg="del">
          <ac:chgData name="Ally Sprik" userId="59f5d7f00ed8194e" providerId="LiveId" clId="{8347EC43-D2AD-0943-8DF8-B9BD116ACB11}" dt="2024-02-17T21:38:53.372" v="125" actId="478"/>
          <ac:spMkLst>
            <pc:docMk/>
            <pc:sldMk cId="4190910814" sldId="270"/>
            <ac:spMk id="8" creationId="{B881FE5E-4DEA-D669-176A-60D12851B28A}"/>
          </ac:spMkLst>
        </pc:spChg>
        <pc:spChg chg="add del">
          <ac:chgData name="Ally Sprik" userId="59f5d7f00ed8194e" providerId="LiveId" clId="{8347EC43-D2AD-0943-8DF8-B9BD116ACB11}" dt="2024-02-17T21:39:06.488" v="133" actId="26606"/>
          <ac:spMkLst>
            <pc:docMk/>
            <pc:sldMk cId="4190910814" sldId="270"/>
            <ac:spMk id="11" creationId="{79F3C543-62EC-4433-9C93-A2CD8764E9B4}"/>
          </ac:spMkLst>
        </pc:spChg>
        <pc:spChg chg="add del">
          <ac:chgData name="Ally Sprik" userId="59f5d7f00ed8194e" providerId="LiveId" clId="{8347EC43-D2AD-0943-8DF8-B9BD116ACB11}" dt="2024-02-17T21:39:06.488" v="133" actId="26606"/>
          <ac:spMkLst>
            <pc:docMk/>
            <pc:sldMk cId="4190910814" sldId="270"/>
            <ac:spMk id="15" creationId="{682C1161-1736-45EC-99B7-33F3CAE9D517}"/>
          </ac:spMkLst>
        </pc:spChg>
        <pc:spChg chg="add del">
          <ac:chgData name="Ally Sprik" userId="59f5d7f00ed8194e" providerId="LiveId" clId="{8347EC43-D2AD-0943-8DF8-B9BD116ACB11}" dt="2024-02-17T21:39:06.488" v="133" actId="26606"/>
          <ac:spMkLst>
            <pc:docMk/>
            <pc:sldMk cId="4190910814" sldId="270"/>
            <ac:spMk id="17" creationId="{84D4DDB8-B68F-45B0-9F62-C4279996F672}"/>
          </ac:spMkLst>
        </pc:spChg>
        <pc:spChg chg="add del">
          <ac:chgData name="Ally Sprik" userId="59f5d7f00ed8194e" providerId="LiveId" clId="{8347EC43-D2AD-0943-8DF8-B9BD116ACB11}" dt="2024-02-17T21:39:06.488" v="133" actId="26606"/>
          <ac:spMkLst>
            <pc:docMk/>
            <pc:sldMk cId="4190910814" sldId="270"/>
            <ac:spMk id="19" creationId="{AF2F604E-43BE-4DC3-B983-E071523364F8}"/>
          </ac:spMkLst>
        </pc:spChg>
        <pc:spChg chg="add del">
          <ac:chgData name="Ally Sprik" userId="59f5d7f00ed8194e" providerId="LiveId" clId="{8347EC43-D2AD-0943-8DF8-B9BD116ACB11}" dt="2024-02-17T21:39:06.488" v="133" actId="26606"/>
          <ac:spMkLst>
            <pc:docMk/>
            <pc:sldMk cId="4190910814" sldId="270"/>
            <ac:spMk id="21" creationId="{08C9B587-E65E-4B52-B37C-ABEBB6E87928}"/>
          </ac:spMkLst>
        </pc:spChg>
        <pc:spChg chg="add">
          <ac:chgData name="Ally Sprik" userId="59f5d7f00ed8194e" providerId="LiveId" clId="{8347EC43-D2AD-0943-8DF8-B9BD116ACB11}" dt="2024-02-17T21:39:06.494" v="134" actId="26606"/>
          <ac:spMkLst>
            <pc:docMk/>
            <pc:sldMk cId="4190910814" sldId="270"/>
            <ac:spMk id="23" creationId="{8D06CE56-3881-4ADA-8CEF-D18B02C242A3}"/>
          </ac:spMkLst>
        </pc:spChg>
        <pc:spChg chg="add">
          <ac:chgData name="Ally Sprik" userId="59f5d7f00ed8194e" providerId="LiveId" clId="{8347EC43-D2AD-0943-8DF8-B9BD116ACB11}" dt="2024-02-17T21:39:06.494" v="134" actId="26606"/>
          <ac:spMkLst>
            <pc:docMk/>
            <pc:sldMk cId="4190910814" sldId="270"/>
            <ac:spMk id="24" creationId="{79F3C543-62EC-4433-9C93-A2CD8764E9B4}"/>
          </ac:spMkLst>
        </pc:spChg>
        <pc:spChg chg="add">
          <ac:chgData name="Ally Sprik" userId="59f5d7f00ed8194e" providerId="LiveId" clId="{8347EC43-D2AD-0943-8DF8-B9BD116ACB11}" dt="2024-02-17T21:39:06.494" v="134" actId="26606"/>
          <ac:spMkLst>
            <pc:docMk/>
            <pc:sldMk cId="4190910814" sldId="270"/>
            <ac:spMk id="25" creationId="{68AF5748-FED8-45BA-8631-26D1D10F3246}"/>
          </ac:spMkLst>
        </pc:spChg>
        <pc:spChg chg="add">
          <ac:chgData name="Ally Sprik" userId="59f5d7f00ed8194e" providerId="LiveId" clId="{8347EC43-D2AD-0943-8DF8-B9BD116ACB11}" dt="2024-02-17T21:39:06.494" v="134" actId="26606"/>
          <ac:spMkLst>
            <pc:docMk/>
            <pc:sldMk cId="4190910814" sldId="270"/>
            <ac:spMk id="26" creationId="{AF2F604E-43BE-4DC3-B983-E071523364F8}"/>
          </ac:spMkLst>
        </pc:spChg>
        <pc:spChg chg="add">
          <ac:chgData name="Ally Sprik" userId="59f5d7f00ed8194e" providerId="LiveId" clId="{8347EC43-D2AD-0943-8DF8-B9BD116ACB11}" dt="2024-02-17T21:39:06.494" v="134" actId="26606"/>
          <ac:spMkLst>
            <pc:docMk/>
            <pc:sldMk cId="4190910814" sldId="270"/>
            <ac:spMk id="27" creationId="{08C9B587-E65E-4B52-B37C-ABEBB6E87928}"/>
          </ac:spMkLst>
        </pc:spChg>
        <pc:spChg chg="del">
          <ac:chgData name="Ally Sprik" userId="59f5d7f00ed8194e" providerId="LiveId" clId="{8347EC43-D2AD-0943-8DF8-B9BD116ACB11}" dt="2024-02-17T21:38:55.829" v="126" actId="478"/>
          <ac:spMkLst>
            <pc:docMk/>
            <pc:sldMk cId="4190910814" sldId="270"/>
            <ac:spMk id="50" creationId="{EEA9754A-F5C1-E60A-87F1-ED4631E6DDFF}"/>
          </ac:spMkLst>
        </pc:spChg>
        <pc:picChg chg="add mod modCrop">
          <ac:chgData name="Ally Sprik" userId="59f5d7f00ed8194e" providerId="LiveId" clId="{8347EC43-D2AD-0943-8DF8-B9BD116ACB11}" dt="2024-02-19T11:09:03.410" v="2342" actId="732"/>
          <ac:picMkLst>
            <pc:docMk/>
            <pc:sldMk cId="4190910814" sldId="270"/>
            <ac:picMk id="3" creationId="{6EC0955D-5647-F971-10BE-D98FF59C800F}"/>
          </ac:picMkLst>
        </pc:picChg>
        <pc:picChg chg="add del mod">
          <ac:chgData name="Ally Sprik" userId="59f5d7f00ed8194e" providerId="LiveId" clId="{8347EC43-D2AD-0943-8DF8-B9BD116ACB11}" dt="2024-02-19T11:08:53.112" v="2340" actId="478"/>
          <ac:picMkLst>
            <pc:docMk/>
            <pc:sldMk cId="4190910814" sldId="270"/>
            <ac:picMk id="4" creationId="{2BEBD610-6564-9508-5355-9C86D201232D}"/>
          </ac:picMkLst>
        </pc:picChg>
        <pc:picChg chg="del">
          <ac:chgData name="Ally Sprik" userId="59f5d7f00ed8194e" providerId="LiveId" clId="{8347EC43-D2AD-0943-8DF8-B9BD116ACB11}" dt="2024-02-17T21:38:48.239" v="123" actId="478"/>
          <ac:picMkLst>
            <pc:docMk/>
            <pc:sldMk cId="4190910814" sldId="270"/>
            <ac:picMk id="9" creationId="{BE05022D-B33B-1D3E-FA70-FC559B233C81}"/>
          </ac:picMkLst>
        </pc:picChg>
        <pc:picChg chg="del">
          <ac:chgData name="Ally Sprik" userId="59f5d7f00ed8194e" providerId="LiveId" clId="{8347EC43-D2AD-0943-8DF8-B9BD116ACB11}" dt="2024-02-17T21:38:48.239" v="123" actId="478"/>
          <ac:picMkLst>
            <pc:docMk/>
            <pc:sldMk cId="4190910814" sldId="270"/>
            <ac:picMk id="13" creationId="{5938BF1A-DF11-127D-F2CF-DFF51DF1D9A2}"/>
          </ac:picMkLst>
        </pc:picChg>
        <pc:cxnChg chg="del">
          <ac:chgData name="Ally Sprik" userId="59f5d7f00ed8194e" providerId="LiveId" clId="{8347EC43-D2AD-0943-8DF8-B9BD116ACB11}" dt="2024-02-17T21:38:49.931" v="124" actId="478"/>
          <ac:cxnSpMkLst>
            <pc:docMk/>
            <pc:sldMk cId="4190910814" sldId="270"/>
            <ac:cxnSpMk id="76" creationId="{9630E5B6-FC4E-E2EA-ADD8-2A7427A08B8F}"/>
          </ac:cxnSpMkLst>
        </pc:cxnChg>
      </pc:sldChg>
      <pc:sldChg chg="addSp delSp modSp add mod">
        <pc:chgData name="Ally Sprik" userId="59f5d7f00ed8194e" providerId="LiveId" clId="{8347EC43-D2AD-0943-8DF8-B9BD116ACB11}" dt="2024-02-19T13:41:45.933" v="3158" actId="20577"/>
        <pc:sldMkLst>
          <pc:docMk/>
          <pc:sldMk cId="1518195593" sldId="271"/>
        </pc:sldMkLst>
        <pc:spChg chg="mod">
          <ac:chgData name="Ally Sprik" userId="59f5d7f00ed8194e" providerId="LiveId" clId="{8347EC43-D2AD-0943-8DF8-B9BD116ACB11}" dt="2024-02-19T13:41:45.933" v="3158" actId="20577"/>
          <ac:spMkLst>
            <pc:docMk/>
            <pc:sldMk cId="1518195593" sldId="271"/>
            <ac:spMk id="2" creationId="{73267C56-9E73-9369-A302-39BC234AA825}"/>
          </ac:spMkLst>
        </pc:spChg>
        <pc:spChg chg="add del mod">
          <ac:chgData name="Ally Sprik" userId="59f5d7f00ed8194e" providerId="LiveId" clId="{8347EC43-D2AD-0943-8DF8-B9BD116ACB11}" dt="2024-02-19T13:40:10.320" v="3078"/>
          <ac:spMkLst>
            <pc:docMk/>
            <pc:sldMk cId="1518195593" sldId="271"/>
            <ac:spMk id="3" creationId="{5D4C3CD4-78EB-A513-7202-DCFE1FB3D56C}"/>
          </ac:spMkLst>
        </pc:spChg>
        <pc:spChg chg="mod">
          <ac:chgData name="Ally Sprik" userId="59f5d7f00ed8194e" providerId="LiveId" clId="{8347EC43-D2AD-0943-8DF8-B9BD116ACB11}" dt="2024-02-17T21:41:00.815" v="159" actId="20577"/>
          <ac:spMkLst>
            <pc:docMk/>
            <pc:sldMk cId="1518195593" sldId="271"/>
            <ac:spMk id="8" creationId="{B881FE5E-4DEA-D669-176A-60D12851B28A}"/>
          </ac:spMkLst>
        </pc:spChg>
        <pc:spChg chg="mod">
          <ac:chgData name="Ally Sprik" userId="59f5d7f00ed8194e" providerId="LiveId" clId="{8347EC43-D2AD-0943-8DF8-B9BD116ACB11}" dt="2024-02-17T21:41:13.227" v="170" actId="20577"/>
          <ac:spMkLst>
            <pc:docMk/>
            <pc:sldMk cId="1518195593" sldId="271"/>
            <ac:spMk id="50" creationId="{EEA9754A-F5C1-E60A-87F1-ED4631E6DDFF}"/>
          </ac:spMkLst>
        </pc:spChg>
        <pc:picChg chg="add mod modCrop">
          <ac:chgData name="Ally Sprik" userId="59f5d7f00ed8194e" providerId="LiveId" clId="{8347EC43-D2AD-0943-8DF8-B9BD116ACB11}" dt="2024-02-19T11:09:17.270" v="2344" actId="1076"/>
          <ac:picMkLst>
            <pc:docMk/>
            <pc:sldMk cId="1518195593" sldId="271"/>
            <ac:picMk id="4" creationId="{AC24F955-2189-95B8-734E-118C0BD8E226}"/>
          </ac:picMkLst>
        </pc:picChg>
        <pc:picChg chg="add mod modCrop">
          <ac:chgData name="Ally Sprik" userId="59f5d7f00ed8194e" providerId="LiveId" clId="{8347EC43-D2AD-0943-8DF8-B9BD116ACB11}" dt="2024-02-19T11:09:27.140" v="2346" actId="1076"/>
          <ac:picMkLst>
            <pc:docMk/>
            <pc:sldMk cId="1518195593" sldId="271"/>
            <ac:picMk id="6" creationId="{E4862AFE-E902-89FF-8B65-474386AA6A3E}"/>
          </ac:picMkLst>
        </pc:picChg>
        <pc:picChg chg="del">
          <ac:chgData name="Ally Sprik" userId="59f5d7f00ed8194e" providerId="LiveId" clId="{8347EC43-D2AD-0943-8DF8-B9BD116ACB11}" dt="2024-02-17T21:40:32.327" v="144" actId="478"/>
          <ac:picMkLst>
            <pc:docMk/>
            <pc:sldMk cId="1518195593" sldId="271"/>
            <ac:picMk id="9" creationId="{BE05022D-B33B-1D3E-FA70-FC559B233C81}"/>
          </ac:picMkLst>
        </pc:picChg>
        <pc:picChg chg="del">
          <ac:chgData name="Ally Sprik" userId="59f5d7f00ed8194e" providerId="LiveId" clId="{8347EC43-D2AD-0943-8DF8-B9BD116ACB11}" dt="2024-02-17T21:40:45.905" v="149" actId="478"/>
          <ac:picMkLst>
            <pc:docMk/>
            <pc:sldMk cId="1518195593" sldId="271"/>
            <ac:picMk id="13" creationId="{5938BF1A-DF11-127D-F2CF-DFF51DF1D9A2}"/>
          </ac:picMkLst>
        </pc:picChg>
      </pc:sldChg>
      <pc:sldChg chg="delSp add del setBg delDesignElem">
        <pc:chgData name="Ally Sprik" userId="59f5d7f00ed8194e" providerId="LiveId" clId="{8347EC43-D2AD-0943-8DF8-B9BD116ACB11}" dt="2024-02-17T21:39:47.142" v="142" actId="2696"/>
        <pc:sldMkLst>
          <pc:docMk/>
          <pc:sldMk cId="3223775397" sldId="271"/>
        </pc:sldMkLst>
        <pc:spChg chg="del">
          <ac:chgData name="Ally Sprik" userId="59f5d7f00ed8194e" providerId="LiveId" clId="{8347EC43-D2AD-0943-8DF8-B9BD116ACB11}" dt="2024-02-17T21:39:36.655" v="141"/>
          <ac:spMkLst>
            <pc:docMk/>
            <pc:sldMk cId="3223775397" sldId="271"/>
            <ac:spMk id="23" creationId="{8D06CE56-3881-4ADA-8CEF-D18B02C242A3}"/>
          </ac:spMkLst>
        </pc:spChg>
        <pc:spChg chg="del">
          <ac:chgData name="Ally Sprik" userId="59f5d7f00ed8194e" providerId="LiveId" clId="{8347EC43-D2AD-0943-8DF8-B9BD116ACB11}" dt="2024-02-17T21:39:36.655" v="141"/>
          <ac:spMkLst>
            <pc:docMk/>
            <pc:sldMk cId="3223775397" sldId="271"/>
            <ac:spMk id="24" creationId="{79F3C543-62EC-4433-9C93-A2CD8764E9B4}"/>
          </ac:spMkLst>
        </pc:spChg>
        <pc:spChg chg="del">
          <ac:chgData name="Ally Sprik" userId="59f5d7f00ed8194e" providerId="LiveId" clId="{8347EC43-D2AD-0943-8DF8-B9BD116ACB11}" dt="2024-02-17T21:39:36.655" v="141"/>
          <ac:spMkLst>
            <pc:docMk/>
            <pc:sldMk cId="3223775397" sldId="271"/>
            <ac:spMk id="25" creationId="{68AF5748-FED8-45BA-8631-26D1D10F3246}"/>
          </ac:spMkLst>
        </pc:spChg>
        <pc:spChg chg="del">
          <ac:chgData name="Ally Sprik" userId="59f5d7f00ed8194e" providerId="LiveId" clId="{8347EC43-D2AD-0943-8DF8-B9BD116ACB11}" dt="2024-02-17T21:39:36.655" v="141"/>
          <ac:spMkLst>
            <pc:docMk/>
            <pc:sldMk cId="3223775397" sldId="271"/>
            <ac:spMk id="26" creationId="{AF2F604E-43BE-4DC3-B983-E071523364F8}"/>
          </ac:spMkLst>
        </pc:spChg>
        <pc:spChg chg="del">
          <ac:chgData name="Ally Sprik" userId="59f5d7f00ed8194e" providerId="LiveId" clId="{8347EC43-D2AD-0943-8DF8-B9BD116ACB11}" dt="2024-02-17T21:39:36.655" v="141"/>
          <ac:spMkLst>
            <pc:docMk/>
            <pc:sldMk cId="3223775397" sldId="271"/>
            <ac:spMk id="27" creationId="{08C9B587-E65E-4B52-B37C-ABEBB6E87928}"/>
          </ac:spMkLst>
        </pc:spChg>
      </pc:sldChg>
      <pc:sldChg chg="modSp new del mod ord delCm">
        <pc:chgData name="Ally Sprik" userId="59f5d7f00ed8194e" providerId="LiveId" clId="{8347EC43-D2AD-0943-8DF8-B9BD116ACB11}" dt="2024-02-19T14:35:52.519" v="3902" actId="2696"/>
        <pc:sldMkLst>
          <pc:docMk/>
          <pc:sldMk cId="3275171064" sldId="272"/>
        </pc:sldMkLst>
        <pc:spChg chg="mod">
          <ac:chgData name="Ally Sprik" userId="59f5d7f00ed8194e" providerId="LiveId" clId="{8347EC43-D2AD-0943-8DF8-B9BD116ACB11}" dt="2024-02-19T13:42:44.224" v="3193" actId="790"/>
          <ac:spMkLst>
            <pc:docMk/>
            <pc:sldMk cId="3275171064" sldId="272"/>
            <ac:spMk id="2" creationId="{64BF92A4-AA76-B401-C31B-86CA917D3453}"/>
          </ac:spMkLst>
        </pc:spChg>
        <pc:picChg chg="mod">
          <ac:chgData name="Ally Sprik" userId="59f5d7f00ed8194e" providerId="LiveId" clId="{8347EC43-D2AD-0943-8DF8-B9BD116ACB11}" dt="2024-02-19T14:05:46.308" v="3773" actId="14826"/>
          <ac:picMkLst>
            <pc:docMk/>
            <pc:sldMk cId="3275171064" sldId="272"/>
            <ac:picMk id="5" creationId="{6464895B-9D4E-AE89-664E-D7F9BF175178}"/>
          </ac:picMkLst>
        </pc:picChg>
        <pc:extLst>
          <p:ext xmlns:p="http://schemas.openxmlformats.org/presentationml/2006/main" uri="{D6D511B9-2390-475A-947B-AFAB55BFBCF1}">
            <pc226:cmChg xmlns:pc226="http://schemas.microsoft.com/office/powerpoint/2022/06/main/command" chg="del">
              <pc226:chgData name="Ally Sprik" userId="59f5d7f00ed8194e" providerId="LiveId" clId="{8347EC43-D2AD-0943-8DF8-B9BD116ACB11}" dt="2024-02-19T12:05:18.837" v="2392"/>
              <pc2:cmMkLst xmlns:pc2="http://schemas.microsoft.com/office/powerpoint/2019/9/main/command">
                <pc:docMk/>
                <pc:sldMk cId="3275171064" sldId="272"/>
                <pc2:cmMk id="{4AE8D7D4-5551-46E5-AF45-29026CE3DF66}"/>
              </pc2:cmMkLst>
            </pc226:cmChg>
          </p:ext>
        </pc:extLst>
      </pc:sldChg>
      <pc:sldChg chg="addSp delSp modSp new del mod setBg">
        <pc:chgData name="Ally Sprik" userId="59f5d7f00ed8194e" providerId="LiveId" clId="{8347EC43-D2AD-0943-8DF8-B9BD116ACB11}" dt="2024-02-19T14:10:14.703" v="3849" actId="2696"/>
        <pc:sldMkLst>
          <pc:docMk/>
          <pc:sldMk cId="1236945561" sldId="273"/>
        </pc:sldMkLst>
        <pc:spChg chg="mod">
          <ac:chgData name="Ally Sprik" userId="59f5d7f00ed8194e" providerId="LiveId" clId="{8347EC43-D2AD-0943-8DF8-B9BD116ACB11}" dt="2024-02-19T14:10:08.126" v="3846" actId="21"/>
          <ac:spMkLst>
            <pc:docMk/>
            <pc:sldMk cId="1236945561" sldId="273"/>
            <ac:spMk id="2" creationId="{4B5F2D08-0876-D9B5-043D-172455049052}"/>
          </ac:spMkLst>
        </pc:spChg>
        <pc:spChg chg="del mod">
          <ac:chgData name="Ally Sprik" userId="59f5d7f00ed8194e" providerId="LiveId" clId="{8347EC43-D2AD-0943-8DF8-B9BD116ACB11}" dt="2024-02-19T14:09:55.226" v="3840" actId="26606"/>
          <ac:spMkLst>
            <pc:docMk/>
            <pc:sldMk cId="1236945561" sldId="273"/>
            <ac:spMk id="3" creationId="{2F8DF89E-F173-7E03-D7E9-0DA85EF895A2}"/>
          </ac:spMkLst>
        </pc:spChg>
        <pc:spChg chg="add mod">
          <ac:chgData name="Ally Sprik" userId="59f5d7f00ed8194e" providerId="LiveId" clId="{8347EC43-D2AD-0943-8DF8-B9BD116ACB11}" dt="2024-02-19T14:10:13.209" v="3848" actId="21"/>
          <ac:spMkLst>
            <pc:docMk/>
            <pc:sldMk cId="1236945561" sldId="273"/>
            <ac:spMk id="7" creationId="{733F9C8C-013F-365A-71B3-49C5C410E97A}"/>
          </ac:spMkLst>
        </pc:spChg>
        <pc:spChg chg="add">
          <ac:chgData name="Ally Sprik" userId="59f5d7f00ed8194e" providerId="LiveId" clId="{8347EC43-D2AD-0943-8DF8-B9BD116ACB11}" dt="2024-02-19T14:09:55.226" v="3840" actId="26606"/>
          <ac:spMkLst>
            <pc:docMk/>
            <pc:sldMk cId="1236945561" sldId="273"/>
            <ac:spMk id="9" creationId="{81E1224E-6618-482E-BE87-321A7FC1CDE8}"/>
          </ac:spMkLst>
        </pc:spChg>
        <pc:spChg chg="add">
          <ac:chgData name="Ally Sprik" userId="59f5d7f00ed8194e" providerId="LiveId" clId="{8347EC43-D2AD-0943-8DF8-B9BD116ACB11}" dt="2024-02-19T14:09:55.226" v="3840" actId="26606"/>
          <ac:spMkLst>
            <pc:docMk/>
            <pc:sldMk cId="1236945561" sldId="273"/>
            <ac:spMk id="11" creationId="{066346BE-FDB4-4772-A696-0719490ABD64}"/>
          </ac:spMkLst>
        </pc:spChg>
        <pc:spChg chg="add">
          <ac:chgData name="Ally Sprik" userId="59f5d7f00ed8194e" providerId="LiveId" clId="{8347EC43-D2AD-0943-8DF8-B9BD116ACB11}" dt="2024-02-19T14:09:55.226" v="3840" actId="26606"/>
          <ac:spMkLst>
            <pc:docMk/>
            <pc:sldMk cId="1236945561" sldId="273"/>
            <ac:spMk id="13" creationId="{FB92FFCE-0C90-454E-AA25-D4EE9A6C39C5}"/>
          </ac:spMkLst>
        </pc:spChg>
        <pc:graphicFrameChg chg="add del modGraphic">
          <ac:chgData name="Ally Sprik" userId="59f5d7f00ed8194e" providerId="LiveId" clId="{8347EC43-D2AD-0943-8DF8-B9BD116ACB11}" dt="2024-02-19T14:09:48.315" v="3839" actId="478"/>
          <ac:graphicFrameMkLst>
            <pc:docMk/>
            <pc:sldMk cId="1236945561" sldId="273"/>
            <ac:graphicFrameMk id="4" creationId="{7C104C2C-0736-6AF0-BC44-2326623958CC}"/>
          </ac:graphicFrameMkLst>
        </pc:graphicFrameChg>
        <pc:graphicFrameChg chg="add del">
          <ac:chgData name="Ally Sprik" userId="59f5d7f00ed8194e" providerId="LiveId" clId="{8347EC43-D2AD-0943-8DF8-B9BD116ACB11}" dt="2024-02-19T14:10:13.209" v="3848" actId="21"/>
          <ac:graphicFrameMkLst>
            <pc:docMk/>
            <pc:sldMk cId="1236945561" sldId="273"/>
            <ac:graphicFrameMk id="5" creationId="{95A1088B-D27E-FE5C-499C-F65CCCFCAE65}"/>
          </ac:graphicFrameMkLst>
        </pc:graphicFrameChg>
      </pc:sldChg>
      <pc:sldChg chg="addSp delSp modSp new del mod setBg">
        <pc:chgData name="Ally Sprik" userId="59f5d7f00ed8194e" providerId="LiveId" clId="{8347EC43-D2AD-0943-8DF8-B9BD116ACB11}" dt="2024-02-19T14:09:02.868" v="3837" actId="2696"/>
        <pc:sldMkLst>
          <pc:docMk/>
          <pc:sldMk cId="503318727" sldId="274"/>
        </pc:sldMkLst>
        <pc:spChg chg="mod">
          <ac:chgData name="Ally Sprik" userId="59f5d7f00ed8194e" providerId="LiveId" clId="{8347EC43-D2AD-0943-8DF8-B9BD116ACB11}" dt="2024-02-19T14:07:44.877" v="3821" actId="26606"/>
          <ac:spMkLst>
            <pc:docMk/>
            <pc:sldMk cId="503318727" sldId="274"/>
            <ac:spMk id="2" creationId="{80395304-BD74-8508-0333-3729ECD9D2F6}"/>
          </ac:spMkLst>
        </pc:spChg>
        <pc:spChg chg="del mod">
          <ac:chgData name="Ally Sprik" userId="59f5d7f00ed8194e" providerId="LiveId" clId="{8347EC43-D2AD-0943-8DF8-B9BD116ACB11}" dt="2024-02-19T14:07:44.877" v="3821" actId="26606"/>
          <ac:spMkLst>
            <pc:docMk/>
            <pc:sldMk cId="503318727" sldId="274"/>
            <ac:spMk id="3" creationId="{C174C91D-EF16-ED7F-6D17-55F5E883E238}"/>
          </ac:spMkLst>
        </pc:spChg>
        <pc:spChg chg="add mod">
          <ac:chgData name="Ally Sprik" userId="59f5d7f00ed8194e" providerId="LiveId" clId="{8347EC43-D2AD-0943-8DF8-B9BD116ACB11}" dt="2024-02-19T14:08:53.620" v="3834" actId="21"/>
          <ac:spMkLst>
            <pc:docMk/>
            <pc:sldMk cId="503318727" sldId="274"/>
            <ac:spMk id="6" creationId="{AEC9E03E-B19D-4498-FE81-BEC2002B826C}"/>
          </ac:spMkLst>
        </pc:spChg>
        <pc:spChg chg="add">
          <ac:chgData name="Ally Sprik" userId="59f5d7f00ed8194e" providerId="LiveId" clId="{8347EC43-D2AD-0943-8DF8-B9BD116ACB11}" dt="2024-02-19T14:07:44.877" v="3821" actId="26606"/>
          <ac:spMkLst>
            <pc:docMk/>
            <pc:sldMk cId="503318727" sldId="274"/>
            <ac:spMk id="9" creationId="{81E1224E-6618-482E-BE87-321A7FC1CDE8}"/>
          </ac:spMkLst>
        </pc:spChg>
        <pc:spChg chg="add">
          <ac:chgData name="Ally Sprik" userId="59f5d7f00ed8194e" providerId="LiveId" clId="{8347EC43-D2AD-0943-8DF8-B9BD116ACB11}" dt="2024-02-19T14:07:44.877" v="3821" actId="26606"/>
          <ac:spMkLst>
            <pc:docMk/>
            <pc:sldMk cId="503318727" sldId="274"/>
            <ac:spMk id="11" creationId="{066346BE-FDB4-4772-A696-0719490ABD64}"/>
          </ac:spMkLst>
        </pc:spChg>
        <pc:spChg chg="add">
          <ac:chgData name="Ally Sprik" userId="59f5d7f00ed8194e" providerId="LiveId" clId="{8347EC43-D2AD-0943-8DF8-B9BD116ACB11}" dt="2024-02-19T14:07:44.877" v="3821" actId="26606"/>
          <ac:spMkLst>
            <pc:docMk/>
            <pc:sldMk cId="503318727" sldId="274"/>
            <ac:spMk id="13" creationId="{FB92FFCE-0C90-454E-AA25-D4EE9A6C39C5}"/>
          </ac:spMkLst>
        </pc:spChg>
        <pc:graphicFrameChg chg="add del mod">
          <ac:chgData name="Ally Sprik" userId="59f5d7f00ed8194e" providerId="LiveId" clId="{8347EC43-D2AD-0943-8DF8-B9BD116ACB11}" dt="2024-02-19T14:08:53.620" v="3834" actId="21"/>
          <ac:graphicFrameMkLst>
            <pc:docMk/>
            <pc:sldMk cId="503318727" sldId="274"/>
            <ac:graphicFrameMk id="5" creationId="{5F9DCD2E-CFFD-6EC1-8837-E1DAFCA2E8B2}"/>
          </ac:graphicFrameMkLst>
        </pc:graphicFrameChg>
      </pc:sldChg>
      <pc:sldChg chg="modSp new mod">
        <pc:chgData name="Ally Sprik" userId="59f5d7f00ed8194e" providerId="LiveId" clId="{8347EC43-D2AD-0943-8DF8-B9BD116ACB11}" dt="2024-02-19T09:16:50.976" v="1232" actId="20577"/>
        <pc:sldMkLst>
          <pc:docMk/>
          <pc:sldMk cId="2989667855" sldId="275"/>
        </pc:sldMkLst>
        <pc:spChg chg="mod">
          <ac:chgData name="Ally Sprik" userId="59f5d7f00ed8194e" providerId="LiveId" clId="{8347EC43-D2AD-0943-8DF8-B9BD116ACB11}" dt="2024-02-17T22:07:07.117" v="336"/>
          <ac:spMkLst>
            <pc:docMk/>
            <pc:sldMk cId="2989667855" sldId="275"/>
            <ac:spMk id="2" creationId="{9F387203-DB43-9D7E-0736-B17E177292D0}"/>
          </ac:spMkLst>
        </pc:spChg>
        <pc:spChg chg="mod">
          <ac:chgData name="Ally Sprik" userId="59f5d7f00ed8194e" providerId="LiveId" clId="{8347EC43-D2AD-0943-8DF8-B9BD116ACB11}" dt="2024-02-19T09:16:50.976" v="1232" actId="20577"/>
          <ac:spMkLst>
            <pc:docMk/>
            <pc:sldMk cId="2989667855" sldId="275"/>
            <ac:spMk id="3" creationId="{44E6411F-6047-2234-766F-693176B51CE5}"/>
          </ac:spMkLst>
        </pc:spChg>
      </pc:sldChg>
      <pc:sldChg chg="new">
        <pc:chgData name="Ally Sprik" userId="59f5d7f00ed8194e" providerId="LiveId" clId="{8347EC43-D2AD-0943-8DF8-B9BD116ACB11}" dt="2024-02-17T22:07:40.007" v="339" actId="680"/>
        <pc:sldMkLst>
          <pc:docMk/>
          <pc:sldMk cId="4180459600" sldId="276"/>
        </pc:sldMkLst>
      </pc:sldChg>
      <pc:sldChg chg="modSp">
        <pc:chgData name="Ally Sprik" userId="59f5d7f00ed8194e" providerId="LiveId" clId="{8347EC43-D2AD-0943-8DF8-B9BD116ACB11}" dt="2024-02-19T09:19:04.070" v="1233" actId="14826"/>
        <pc:sldMkLst>
          <pc:docMk/>
          <pc:sldMk cId="2108408569" sldId="277"/>
        </pc:sldMkLst>
        <pc:picChg chg="mod">
          <ac:chgData name="Ally Sprik" userId="59f5d7f00ed8194e" providerId="LiveId" clId="{8347EC43-D2AD-0943-8DF8-B9BD116ACB11}" dt="2024-02-19T09:19:04.070" v="1233" actId="14826"/>
          <ac:picMkLst>
            <pc:docMk/>
            <pc:sldMk cId="2108408569" sldId="277"/>
            <ac:picMk id="10" creationId="{553F3DA2-6537-114C-F31C-82C437E8FCF2}"/>
          </ac:picMkLst>
        </pc:picChg>
      </pc:sldChg>
      <pc:sldChg chg="addSp delSp modSp del mod">
        <pc:chgData name="Ally Sprik" userId="59f5d7f00ed8194e" providerId="LiveId" clId="{8347EC43-D2AD-0943-8DF8-B9BD116ACB11}" dt="2024-02-19T13:19:32.179" v="2852" actId="2696"/>
        <pc:sldMkLst>
          <pc:docMk/>
          <pc:sldMk cId="3885393611" sldId="278"/>
        </pc:sldMkLst>
        <pc:spChg chg="mod">
          <ac:chgData name="Ally Sprik" userId="59f5d7f00ed8194e" providerId="LiveId" clId="{8347EC43-D2AD-0943-8DF8-B9BD116ACB11}" dt="2024-02-19T13:18:18.469" v="2809" actId="20577"/>
          <ac:spMkLst>
            <pc:docMk/>
            <pc:sldMk cId="3885393611" sldId="278"/>
            <ac:spMk id="2" creationId="{F2ADF8F5-3B3B-19FB-0452-50B92DA22353}"/>
          </ac:spMkLst>
        </pc:spChg>
        <pc:spChg chg="del">
          <ac:chgData name="Ally Sprik" userId="59f5d7f00ed8194e" providerId="LiveId" clId="{8347EC43-D2AD-0943-8DF8-B9BD116ACB11}" dt="2024-02-19T13:17:55.857" v="2792" actId="478"/>
          <ac:spMkLst>
            <pc:docMk/>
            <pc:sldMk cId="3885393611" sldId="278"/>
            <ac:spMk id="3" creationId="{EAB28C8E-0BF2-E48A-4D83-1293F5BD76D3}"/>
          </ac:spMkLst>
        </pc:spChg>
        <pc:picChg chg="add del mod">
          <ac:chgData name="Ally Sprik" userId="59f5d7f00ed8194e" providerId="LiveId" clId="{8347EC43-D2AD-0943-8DF8-B9BD116ACB11}" dt="2024-02-19T13:18:50.615" v="2838" actId="21"/>
          <ac:picMkLst>
            <pc:docMk/>
            <pc:sldMk cId="3885393611" sldId="278"/>
            <ac:picMk id="4" creationId="{151CEC48-19EC-1A6A-D5E6-6AB9C25BF780}"/>
          </ac:picMkLst>
        </pc:picChg>
        <pc:picChg chg="add del mod">
          <ac:chgData name="Ally Sprik" userId="59f5d7f00ed8194e" providerId="LiveId" clId="{8347EC43-D2AD-0943-8DF8-B9BD116ACB11}" dt="2024-02-19T13:19:10.922" v="2847" actId="21"/>
          <ac:picMkLst>
            <pc:docMk/>
            <pc:sldMk cId="3885393611" sldId="278"/>
            <ac:picMk id="5" creationId="{135B4813-42DB-B5A4-90E0-50C5B37E88B1}"/>
          </ac:picMkLst>
        </pc:picChg>
      </pc:sldChg>
      <pc:sldChg chg="new del">
        <pc:chgData name="Ally Sprik" userId="59f5d7f00ed8194e" providerId="LiveId" clId="{8347EC43-D2AD-0943-8DF8-B9BD116ACB11}" dt="2024-02-19T09:19:56.030" v="1239" actId="2696"/>
        <pc:sldMkLst>
          <pc:docMk/>
          <pc:sldMk cId="4061117412" sldId="279"/>
        </pc:sldMkLst>
      </pc:sldChg>
      <pc:sldChg chg="addSp delSp modSp add mod addCm delCm">
        <pc:chgData name="Ally Sprik" userId="59f5d7f00ed8194e" providerId="LiveId" clId="{8347EC43-D2AD-0943-8DF8-B9BD116ACB11}" dt="2024-02-19T10:32:27.456" v="2003"/>
        <pc:sldMkLst>
          <pc:docMk/>
          <pc:sldMk cId="3233399788" sldId="280"/>
        </pc:sldMkLst>
        <pc:spChg chg="mod">
          <ac:chgData name="Ally Sprik" userId="59f5d7f00ed8194e" providerId="LiveId" clId="{8347EC43-D2AD-0943-8DF8-B9BD116ACB11}" dt="2024-02-19T09:20:44.932" v="1320" actId="790"/>
          <ac:spMkLst>
            <pc:docMk/>
            <pc:sldMk cId="3233399788" sldId="280"/>
            <ac:spMk id="2" creationId="{9F387203-DB43-9D7E-0736-B17E177292D0}"/>
          </ac:spMkLst>
        </pc:spChg>
        <pc:spChg chg="del">
          <ac:chgData name="Ally Sprik" userId="59f5d7f00ed8194e" providerId="LiveId" clId="{8347EC43-D2AD-0943-8DF8-B9BD116ACB11}" dt="2024-02-19T09:21:43.189" v="1323" actId="478"/>
          <ac:spMkLst>
            <pc:docMk/>
            <pc:sldMk cId="3233399788" sldId="280"/>
            <ac:spMk id="3" creationId="{44E6411F-6047-2234-766F-693176B51CE5}"/>
          </ac:spMkLst>
        </pc:spChg>
        <pc:spChg chg="add del">
          <ac:chgData name="Ally Sprik" userId="59f5d7f00ed8194e" providerId="LiveId" clId="{8347EC43-D2AD-0943-8DF8-B9BD116ACB11}" dt="2024-02-19T09:21:33.986" v="1322" actId="478"/>
          <ac:spMkLst>
            <pc:docMk/>
            <pc:sldMk cId="3233399788" sldId="280"/>
            <ac:spMk id="4" creationId="{FBE2BC5F-68FF-BF75-9201-923A6D84A619}"/>
          </ac:spMkLst>
        </pc:spChg>
        <pc:spChg chg="add del mod">
          <ac:chgData name="Ally Sprik" userId="59f5d7f00ed8194e" providerId="LiveId" clId="{8347EC43-D2AD-0943-8DF8-B9BD116ACB11}" dt="2024-02-19T09:21:45.135" v="1324" actId="478"/>
          <ac:spMkLst>
            <pc:docMk/>
            <pc:sldMk cId="3233399788" sldId="280"/>
            <ac:spMk id="6" creationId="{BC7D726D-7B6B-FE76-17DA-AB76F6F00BDA}"/>
          </ac:spMkLst>
        </pc:spChg>
        <pc:spChg chg="add del mod">
          <ac:chgData name="Ally Sprik" userId="59f5d7f00ed8194e" providerId="LiveId" clId="{8347EC43-D2AD-0943-8DF8-B9BD116ACB11}" dt="2024-02-19T09:22:48.356" v="1330"/>
          <ac:spMkLst>
            <pc:docMk/>
            <pc:sldMk cId="3233399788" sldId="280"/>
            <ac:spMk id="7" creationId="{E9C2E056-0834-7C78-7219-5D0B463F6D71}"/>
          </ac:spMkLst>
        </pc:spChg>
        <pc:spChg chg="add mod">
          <ac:chgData name="Ally Sprik" userId="59f5d7f00ed8194e" providerId="LiveId" clId="{8347EC43-D2AD-0943-8DF8-B9BD116ACB11}" dt="2024-02-19T09:23:28.886" v="1346" actId="1076"/>
          <ac:spMkLst>
            <pc:docMk/>
            <pc:sldMk cId="3233399788" sldId="280"/>
            <ac:spMk id="8" creationId="{D3B7E633-C87A-17D4-AAEB-7B2D4BAE1D48}"/>
          </ac:spMkLst>
        </pc:spChg>
        <pc:picChg chg="add del mod">
          <ac:chgData name="Ally Sprik" userId="59f5d7f00ed8194e" providerId="LiveId" clId="{8347EC43-D2AD-0943-8DF8-B9BD116ACB11}" dt="2024-02-19T10:31:43.982" v="1990" actId="478"/>
          <ac:picMkLst>
            <pc:docMk/>
            <pc:sldMk cId="3233399788" sldId="280"/>
            <ac:picMk id="9" creationId="{E7BEAF6A-AFA7-125C-D9C8-02DDDF68CC6F}"/>
          </ac:picMkLst>
        </pc:picChg>
        <pc:picChg chg="add mod">
          <ac:chgData name="Ally Sprik" userId="59f5d7f00ed8194e" providerId="LiveId" clId="{8347EC43-D2AD-0943-8DF8-B9BD116ACB11}" dt="2024-02-19T09:22:19.277" v="1327" actId="1076"/>
          <ac:picMkLst>
            <pc:docMk/>
            <pc:sldMk cId="3233399788" sldId="280"/>
            <ac:picMk id="1028" creationId="{E68EE45B-53CF-763C-0BA2-EA6798214B1C}"/>
          </ac:picMkLst>
        </pc:picChg>
        <pc:extLst>
          <p:ext xmlns:p="http://schemas.openxmlformats.org/presentationml/2006/main" uri="{D6D511B9-2390-475A-947B-AFAB55BFBCF1}">
            <pc226:cmChg xmlns:pc226="http://schemas.microsoft.com/office/powerpoint/2022/06/main/command" chg="add del">
              <pc226:chgData name="Ally Sprik" userId="59f5d7f00ed8194e" providerId="LiveId" clId="{8347EC43-D2AD-0943-8DF8-B9BD116ACB11}" dt="2024-02-19T10:32:27.456" v="2003"/>
              <pc2:cmMkLst xmlns:pc2="http://schemas.microsoft.com/office/powerpoint/2019/9/main/command">
                <pc:docMk/>
                <pc:sldMk cId="3233399788" sldId="280"/>
                <pc2:cmMk id="{2E4C4A32-9E5D-0646-9DC9-49DBDA202399}"/>
              </pc2:cmMkLst>
            </pc226:cmChg>
          </p:ext>
        </pc:extLst>
      </pc:sldChg>
      <pc:sldChg chg="new del">
        <pc:chgData name="Ally Sprik" userId="59f5d7f00ed8194e" providerId="LiveId" clId="{8347EC43-D2AD-0943-8DF8-B9BD116ACB11}" dt="2024-02-19T09:25:18.433" v="1378" actId="2696"/>
        <pc:sldMkLst>
          <pc:docMk/>
          <pc:sldMk cId="1241252493" sldId="281"/>
        </pc:sldMkLst>
      </pc:sldChg>
      <pc:sldChg chg="delSp modSp add del mod">
        <pc:chgData name="Ally Sprik" userId="59f5d7f00ed8194e" providerId="LiveId" clId="{8347EC43-D2AD-0943-8DF8-B9BD116ACB11}" dt="2024-02-19T09:41:07.836" v="1504" actId="2696"/>
        <pc:sldMkLst>
          <pc:docMk/>
          <pc:sldMk cId="3551309305" sldId="282"/>
        </pc:sldMkLst>
        <pc:spChg chg="mod">
          <ac:chgData name="Ally Sprik" userId="59f5d7f00ed8194e" providerId="LiveId" clId="{8347EC43-D2AD-0943-8DF8-B9BD116ACB11}" dt="2024-02-19T09:25:30.785" v="1421" actId="20577"/>
          <ac:spMkLst>
            <pc:docMk/>
            <pc:sldMk cId="3551309305" sldId="282"/>
            <ac:spMk id="2" creationId="{9F387203-DB43-9D7E-0736-B17E177292D0}"/>
          </ac:spMkLst>
        </pc:spChg>
        <pc:picChg chg="del">
          <ac:chgData name="Ally Sprik" userId="59f5d7f00ed8194e" providerId="LiveId" clId="{8347EC43-D2AD-0943-8DF8-B9BD116ACB11}" dt="2024-02-19T09:25:20.171" v="1379" actId="478"/>
          <ac:picMkLst>
            <pc:docMk/>
            <pc:sldMk cId="3551309305" sldId="282"/>
            <ac:picMk id="1028" creationId="{E68EE45B-53CF-763C-0BA2-EA6798214B1C}"/>
          </ac:picMkLst>
        </pc:picChg>
      </pc:sldChg>
      <pc:sldChg chg="addSp delSp modSp add mod modAnim">
        <pc:chgData name="Ally Sprik" userId="59f5d7f00ed8194e" providerId="LiveId" clId="{8347EC43-D2AD-0943-8DF8-B9BD116ACB11}" dt="2024-02-19T14:52:55.638" v="3933"/>
        <pc:sldMkLst>
          <pc:docMk/>
          <pc:sldMk cId="275243795" sldId="283"/>
        </pc:sldMkLst>
        <pc:spChg chg="mod">
          <ac:chgData name="Ally Sprik" userId="59f5d7f00ed8194e" providerId="LiveId" clId="{8347EC43-D2AD-0943-8DF8-B9BD116ACB11}" dt="2024-02-19T09:37:12.730" v="1424" actId="27636"/>
          <ac:spMkLst>
            <pc:docMk/>
            <pc:sldMk cId="275243795" sldId="283"/>
            <ac:spMk id="2" creationId="{73267C56-9E73-9369-A302-39BC234AA825}"/>
          </ac:spMkLst>
        </pc:spChg>
        <pc:spChg chg="add mod">
          <ac:chgData name="Ally Sprik" userId="59f5d7f00ed8194e" providerId="LiveId" clId="{8347EC43-D2AD-0943-8DF8-B9BD116ACB11}" dt="2024-02-19T14:52:26.214" v="3930" actId="20577"/>
          <ac:spMkLst>
            <pc:docMk/>
            <pc:sldMk cId="275243795" sldId="283"/>
            <ac:spMk id="4" creationId="{D8D06C80-6E67-BE22-67B9-D6AEC1BC1ED0}"/>
          </ac:spMkLst>
        </pc:spChg>
        <pc:spChg chg="add del mod">
          <ac:chgData name="Ally Sprik" userId="59f5d7f00ed8194e" providerId="LiveId" clId="{8347EC43-D2AD-0943-8DF8-B9BD116ACB11}" dt="2024-02-19T09:42:17.963" v="1534" actId="478"/>
          <ac:spMkLst>
            <pc:docMk/>
            <pc:sldMk cId="275243795" sldId="283"/>
            <ac:spMk id="6" creationId="{58B3F2EE-4EFD-C9F8-79B7-FCF711F1B961}"/>
          </ac:spMkLst>
        </pc:spChg>
        <pc:spChg chg="add mod">
          <ac:chgData name="Ally Sprik" userId="59f5d7f00ed8194e" providerId="LiveId" clId="{8347EC43-D2AD-0943-8DF8-B9BD116ACB11}" dt="2024-02-19T09:50:16.321" v="1707" actId="1076"/>
          <ac:spMkLst>
            <pc:docMk/>
            <pc:sldMk cId="275243795" sldId="283"/>
            <ac:spMk id="9" creationId="{FF8CDB15-18B2-A2F3-803B-078590853B35}"/>
          </ac:spMkLst>
        </pc:spChg>
        <pc:spChg chg="add mod">
          <ac:chgData name="Ally Sprik" userId="59f5d7f00ed8194e" providerId="LiveId" clId="{8347EC43-D2AD-0943-8DF8-B9BD116ACB11}" dt="2024-02-19T09:50:19.545" v="1708" actId="1076"/>
          <ac:spMkLst>
            <pc:docMk/>
            <pc:sldMk cId="275243795" sldId="283"/>
            <ac:spMk id="10" creationId="{4D271E83-E614-14A7-985D-0AC9283B306E}"/>
          </ac:spMkLst>
        </pc:spChg>
        <pc:spChg chg="add mod">
          <ac:chgData name="Ally Sprik" userId="59f5d7f00ed8194e" providerId="LiveId" clId="{8347EC43-D2AD-0943-8DF8-B9BD116ACB11}" dt="2024-02-19T09:50:27.990" v="1711" actId="14100"/>
          <ac:spMkLst>
            <pc:docMk/>
            <pc:sldMk cId="275243795" sldId="283"/>
            <ac:spMk id="11" creationId="{C5E6B12D-26D0-E46C-83DE-C2B0B29227A9}"/>
          </ac:spMkLst>
        </pc:spChg>
        <pc:spChg chg="add mod">
          <ac:chgData name="Ally Sprik" userId="59f5d7f00ed8194e" providerId="LiveId" clId="{8347EC43-D2AD-0943-8DF8-B9BD116ACB11}" dt="2024-02-19T14:19:03.465" v="3900" actId="403"/>
          <ac:spMkLst>
            <pc:docMk/>
            <pc:sldMk cId="275243795" sldId="283"/>
            <ac:spMk id="14" creationId="{FEB079DC-D3D6-0247-A509-9D501AD48C60}"/>
          </ac:spMkLst>
        </pc:spChg>
        <pc:picChg chg="del">
          <ac:chgData name="Ally Sprik" userId="59f5d7f00ed8194e" providerId="LiveId" clId="{8347EC43-D2AD-0943-8DF8-B9BD116ACB11}" dt="2024-02-19T09:37:17.384" v="1426" actId="478"/>
          <ac:picMkLst>
            <pc:docMk/>
            <pc:sldMk cId="275243795" sldId="283"/>
            <ac:picMk id="5" creationId="{F34993D8-FAC3-F5D3-47EC-A4B340BCEA96}"/>
          </ac:picMkLst>
        </pc:picChg>
        <pc:picChg chg="del">
          <ac:chgData name="Ally Sprik" userId="59f5d7f00ed8194e" providerId="LiveId" clId="{8347EC43-D2AD-0943-8DF8-B9BD116ACB11}" dt="2024-02-19T09:37:15.407" v="1425" actId="478"/>
          <ac:picMkLst>
            <pc:docMk/>
            <pc:sldMk cId="275243795" sldId="283"/>
            <ac:picMk id="7" creationId="{1299F662-04E8-1D19-E5AB-2074B542D28D}"/>
          </ac:picMkLst>
        </pc:picChg>
        <pc:cxnChg chg="mod">
          <ac:chgData name="Ally Sprik" userId="59f5d7f00ed8194e" providerId="LiveId" clId="{8347EC43-D2AD-0943-8DF8-B9BD116ACB11}" dt="2024-02-19T09:50:22.319" v="1709" actId="14100"/>
          <ac:cxnSpMkLst>
            <pc:docMk/>
            <pc:sldMk cId="275243795" sldId="283"/>
            <ac:cxnSpMk id="76" creationId="{9630E5B6-FC4E-E2EA-ADD8-2A7427A08B8F}"/>
          </ac:cxnSpMkLst>
        </pc:cxnChg>
      </pc:sldChg>
      <pc:sldChg chg="addSp delSp modSp new mod ord setBg">
        <pc:chgData name="Ally Sprik" userId="59f5d7f00ed8194e" providerId="LiveId" clId="{8347EC43-D2AD-0943-8DF8-B9BD116ACB11}" dt="2024-02-19T11:53:38.361" v="2390" actId="790"/>
        <pc:sldMkLst>
          <pc:docMk/>
          <pc:sldMk cId="1168947643" sldId="284"/>
        </pc:sldMkLst>
        <pc:spChg chg="mod">
          <ac:chgData name="Ally Sprik" userId="59f5d7f00ed8194e" providerId="LiveId" clId="{8347EC43-D2AD-0943-8DF8-B9BD116ACB11}" dt="2024-02-19T11:53:38.361" v="2390" actId="790"/>
          <ac:spMkLst>
            <pc:docMk/>
            <pc:sldMk cId="1168947643" sldId="284"/>
            <ac:spMk id="2" creationId="{03EE7A17-3EEB-C41E-B661-5A75E0FCE11B}"/>
          </ac:spMkLst>
        </pc:spChg>
        <pc:spChg chg="del">
          <ac:chgData name="Ally Sprik" userId="59f5d7f00ed8194e" providerId="LiveId" clId="{8347EC43-D2AD-0943-8DF8-B9BD116ACB11}" dt="2024-02-19T10:00:35.410" v="1862" actId="478"/>
          <ac:spMkLst>
            <pc:docMk/>
            <pc:sldMk cId="1168947643" sldId="284"/>
            <ac:spMk id="3" creationId="{8DAB0758-43B8-7F48-1481-4B3836BFB582}"/>
          </ac:spMkLst>
        </pc:spChg>
        <pc:spChg chg="add">
          <ac:chgData name="Ally Sprik" userId="59f5d7f00ed8194e" providerId="LiveId" clId="{8347EC43-D2AD-0943-8DF8-B9BD116ACB11}" dt="2024-02-19T10:06:18.283" v="1876" actId="26606"/>
          <ac:spMkLst>
            <pc:docMk/>
            <pc:sldMk cId="1168947643" sldId="284"/>
            <ac:spMk id="9" creationId="{8D06CE56-3881-4ADA-8CEF-D18B02C242A3}"/>
          </ac:spMkLst>
        </pc:spChg>
        <pc:spChg chg="add">
          <ac:chgData name="Ally Sprik" userId="59f5d7f00ed8194e" providerId="LiveId" clId="{8347EC43-D2AD-0943-8DF8-B9BD116ACB11}" dt="2024-02-19T10:06:18.283" v="1876" actId="26606"/>
          <ac:spMkLst>
            <pc:docMk/>
            <pc:sldMk cId="1168947643" sldId="284"/>
            <ac:spMk id="11" creationId="{79F3C543-62EC-4433-9C93-A2CD8764E9B4}"/>
          </ac:spMkLst>
        </pc:spChg>
        <pc:spChg chg="add">
          <ac:chgData name="Ally Sprik" userId="59f5d7f00ed8194e" providerId="LiveId" clId="{8347EC43-D2AD-0943-8DF8-B9BD116ACB11}" dt="2024-02-19T10:06:18.283" v="1876" actId="26606"/>
          <ac:spMkLst>
            <pc:docMk/>
            <pc:sldMk cId="1168947643" sldId="284"/>
            <ac:spMk id="13" creationId="{68AF5748-FED8-45BA-8631-26D1D10F3246}"/>
          </ac:spMkLst>
        </pc:spChg>
        <pc:spChg chg="add">
          <ac:chgData name="Ally Sprik" userId="59f5d7f00ed8194e" providerId="LiveId" clId="{8347EC43-D2AD-0943-8DF8-B9BD116ACB11}" dt="2024-02-19T10:06:18.283" v="1876" actId="26606"/>
          <ac:spMkLst>
            <pc:docMk/>
            <pc:sldMk cId="1168947643" sldId="284"/>
            <ac:spMk id="15" creationId="{AF2F604E-43BE-4DC3-B983-E071523364F8}"/>
          </ac:spMkLst>
        </pc:spChg>
        <pc:spChg chg="add">
          <ac:chgData name="Ally Sprik" userId="59f5d7f00ed8194e" providerId="LiveId" clId="{8347EC43-D2AD-0943-8DF8-B9BD116ACB11}" dt="2024-02-19T10:06:18.283" v="1876" actId="26606"/>
          <ac:spMkLst>
            <pc:docMk/>
            <pc:sldMk cId="1168947643" sldId="284"/>
            <ac:spMk id="17" creationId="{08C9B587-E65E-4B52-B37C-ABEBB6E87928}"/>
          </ac:spMkLst>
        </pc:spChg>
        <pc:picChg chg="add mod modCrop">
          <ac:chgData name="Ally Sprik" userId="59f5d7f00ed8194e" providerId="LiveId" clId="{8347EC43-D2AD-0943-8DF8-B9BD116ACB11}" dt="2024-02-19T11:01:34.686" v="2179" actId="1076"/>
          <ac:picMkLst>
            <pc:docMk/>
            <pc:sldMk cId="1168947643" sldId="284"/>
            <ac:picMk id="4" creationId="{C949CF53-EF8B-8F46-6F7A-85E0953C5FBD}"/>
          </ac:picMkLst>
        </pc:picChg>
      </pc:sldChg>
      <pc:sldChg chg="addSp delSp modSp add mod">
        <pc:chgData name="Ally Sprik" userId="59f5d7f00ed8194e" providerId="LiveId" clId="{8347EC43-D2AD-0943-8DF8-B9BD116ACB11}" dt="2024-02-19T10:51:17.992" v="2036" actId="27803"/>
        <pc:sldMkLst>
          <pc:docMk/>
          <pc:sldMk cId="1335146779" sldId="285"/>
        </pc:sldMkLst>
        <pc:spChg chg="add del mod">
          <ac:chgData name="Ally Sprik" userId="59f5d7f00ed8194e" providerId="LiveId" clId="{8347EC43-D2AD-0943-8DF8-B9BD116ACB11}" dt="2024-02-19T10:50:23.915" v="2021" actId="478"/>
          <ac:spMkLst>
            <pc:docMk/>
            <pc:sldMk cId="1335146779" sldId="285"/>
            <ac:spMk id="2" creationId="{30513009-C079-ADCB-8A7F-5B8919FE8204}"/>
          </ac:spMkLst>
        </pc:spChg>
        <pc:spChg chg="mod">
          <ac:chgData name="Ally Sprik" userId="59f5d7f00ed8194e" providerId="LiveId" clId="{8347EC43-D2AD-0943-8DF8-B9BD116ACB11}" dt="2024-02-19T10:51:11.631" v="2035" actId="27803"/>
          <ac:spMkLst>
            <pc:docMk/>
            <pc:sldMk cId="1335146779" sldId="285"/>
            <ac:spMk id="9" creationId="{3AD6ED29-F97D-73C4-DD87-E3098C0A241E}"/>
          </ac:spMkLst>
        </pc:spChg>
        <pc:spChg chg="mod">
          <ac:chgData name="Ally Sprik" userId="59f5d7f00ed8194e" providerId="LiveId" clId="{8347EC43-D2AD-0943-8DF8-B9BD116ACB11}" dt="2024-02-19T10:51:11.631" v="2035" actId="27803"/>
          <ac:spMkLst>
            <pc:docMk/>
            <pc:sldMk cId="1335146779" sldId="285"/>
            <ac:spMk id="12" creationId="{F8ABD7F8-3EC8-C90D-1C71-D5B114E4037D}"/>
          </ac:spMkLst>
        </pc:spChg>
        <pc:spChg chg="mod">
          <ac:chgData name="Ally Sprik" userId="59f5d7f00ed8194e" providerId="LiveId" clId="{8347EC43-D2AD-0943-8DF8-B9BD116ACB11}" dt="2024-02-19T10:51:11.631" v="2035" actId="27803"/>
          <ac:spMkLst>
            <pc:docMk/>
            <pc:sldMk cId="1335146779" sldId="285"/>
            <ac:spMk id="13" creationId="{FCDF30F9-363C-A771-4771-5F7699097A82}"/>
          </ac:spMkLst>
        </pc:spChg>
        <pc:spChg chg="mod">
          <ac:chgData name="Ally Sprik" userId="59f5d7f00ed8194e" providerId="LiveId" clId="{8347EC43-D2AD-0943-8DF8-B9BD116ACB11}" dt="2024-02-19T10:51:11.631" v="2035" actId="27803"/>
          <ac:spMkLst>
            <pc:docMk/>
            <pc:sldMk cId="1335146779" sldId="285"/>
            <ac:spMk id="14" creationId="{5BBF34A8-382F-2782-EFAF-BC5E3B09CD84}"/>
          </ac:spMkLst>
        </pc:spChg>
        <pc:spChg chg="mod">
          <ac:chgData name="Ally Sprik" userId="59f5d7f00ed8194e" providerId="LiveId" clId="{8347EC43-D2AD-0943-8DF8-B9BD116ACB11}" dt="2024-02-19T10:51:11.631" v="2035" actId="27803"/>
          <ac:spMkLst>
            <pc:docMk/>
            <pc:sldMk cId="1335146779" sldId="285"/>
            <ac:spMk id="16" creationId="{85F5FE58-10E1-4926-A8CB-6ABAF91F4819}"/>
          </ac:spMkLst>
        </pc:spChg>
        <pc:spChg chg="mod">
          <ac:chgData name="Ally Sprik" userId="59f5d7f00ed8194e" providerId="LiveId" clId="{8347EC43-D2AD-0943-8DF8-B9BD116ACB11}" dt="2024-02-19T10:51:11.631" v="2035" actId="27803"/>
          <ac:spMkLst>
            <pc:docMk/>
            <pc:sldMk cId="1335146779" sldId="285"/>
            <ac:spMk id="18" creationId="{8B126086-7154-54C4-3A83-6F9A4D02AF17}"/>
          </ac:spMkLst>
        </pc:spChg>
        <pc:spChg chg="mod">
          <ac:chgData name="Ally Sprik" userId="59f5d7f00ed8194e" providerId="LiveId" clId="{8347EC43-D2AD-0943-8DF8-B9BD116ACB11}" dt="2024-02-19T10:51:11.631" v="2035" actId="27803"/>
          <ac:spMkLst>
            <pc:docMk/>
            <pc:sldMk cId="1335146779" sldId="285"/>
            <ac:spMk id="19" creationId="{A037527F-0DB5-5536-0A09-1A5BF8A1780B}"/>
          </ac:spMkLst>
        </pc:spChg>
        <pc:spChg chg="mod">
          <ac:chgData name="Ally Sprik" userId="59f5d7f00ed8194e" providerId="LiveId" clId="{8347EC43-D2AD-0943-8DF8-B9BD116ACB11}" dt="2024-02-19T10:51:11.631" v="2035" actId="27803"/>
          <ac:spMkLst>
            <pc:docMk/>
            <pc:sldMk cId="1335146779" sldId="285"/>
            <ac:spMk id="20" creationId="{C94CD7CB-EED5-25A6-DE04-3A72F6C1C4F9}"/>
          </ac:spMkLst>
        </pc:spChg>
        <pc:spChg chg="mod">
          <ac:chgData name="Ally Sprik" userId="59f5d7f00ed8194e" providerId="LiveId" clId="{8347EC43-D2AD-0943-8DF8-B9BD116ACB11}" dt="2024-02-19T10:51:11.631" v="2035" actId="27803"/>
          <ac:spMkLst>
            <pc:docMk/>
            <pc:sldMk cId="1335146779" sldId="285"/>
            <ac:spMk id="21" creationId="{C30DDC29-236E-A2BA-7C4C-6A95F18256C1}"/>
          </ac:spMkLst>
        </pc:spChg>
        <pc:spChg chg="mod">
          <ac:chgData name="Ally Sprik" userId="59f5d7f00ed8194e" providerId="LiveId" clId="{8347EC43-D2AD-0943-8DF8-B9BD116ACB11}" dt="2024-02-19T10:51:11.631" v="2035" actId="27803"/>
          <ac:spMkLst>
            <pc:docMk/>
            <pc:sldMk cId="1335146779" sldId="285"/>
            <ac:spMk id="22" creationId="{5456E062-910B-9952-FAAE-8B7A8FD3CFE5}"/>
          </ac:spMkLst>
        </pc:spChg>
        <pc:spChg chg="mod">
          <ac:chgData name="Ally Sprik" userId="59f5d7f00ed8194e" providerId="LiveId" clId="{8347EC43-D2AD-0943-8DF8-B9BD116ACB11}" dt="2024-02-19T10:51:11.631" v="2035" actId="27803"/>
          <ac:spMkLst>
            <pc:docMk/>
            <pc:sldMk cId="1335146779" sldId="285"/>
            <ac:spMk id="24" creationId="{B410610C-0899-237E-7DFB-168D78F39B78}"/>
          </ac:spMkLst>
        </pc:spChg>
        <pc:spChg chg="mod">
          <ac:chgData name="Ally Sprik" userId="59f5d7f00ed8194e" providerId="LiveId" clId="{8347EC43-D2AD-0943-8DF8-B9BD116ACB11}" dt="2024-02-19T10:51:11.631" v="2035" actId="27803"/>
          <ac:spMkLst>
            <pc:docMk/>
            <pc:sldMk cId="1335146779" sldId="285"/>
            <ac:spMk id="25" creationId="{CD604998-A4A0-05C2-CD7C-0D3FF93ADFA1}"/>
          </ac:spMkLst>
        </pc:spChg>
        <pc:spChg chg="mod">
          <ac:chgData name="Ally Sprik" userId="59f5d7f00ed8194e" providerId="LiveId" clId="{8347EC43-D2AD-0943-8DF8-B9BD116ACB11}" dt="2024-02-19T10:51:11.631" v="2035" actId="27803"/>
          <ac:spMkLst>
            <pc:docMk/>
            <pc:sldMk cId="1335146779" sldId="285"/>
            <ac:spMk id="27" creationId="{CA20F3DF-81AE-8D83-EEE9-22E14319439F}"/>
          </ac:spMkLst>
        </pc:spChg>
        <pc:spChg chg="mod">
          <ac:chgData name="Ally Sprik" userId="59f5d7f00ed8194e" providerId="LiveId" clId="{8347EC43-D2AD-0943-8DF8-B9BD116ACB11}" dt="2024-02-19T10:51:11.631" v="2035" actId="27803"/>
          <ac:spMkLst>
            <pc:docMk/>
            <pc:sldMk cId="1335146779" sldId="285"/>
            <ac:spMk id="29" creationId="{072AD453-9EBA-0465-5604-C914C8CF1C64}"/>
          </ac:spMkLst>
        </pc:spChg>
        <pc:spChg chg="mod">
          <ac:chgData name="Ally Sprik" userId="59f5d7f00ed8194e" providerId="LiveId" clId="{8347EC43-D2AD-0943-8DF8-B9BD116ACB11}" dt="2024-02-19T10:51:11.631" v="2035" actId="27803"/>
          <ac:spMkLst>
            <pc:docMk/>
            <pc:sldMk cId="1335146779" sldId="285"/>
            <ac:spMk id="30" creationId="{F9FF1D82-6E24-A29B-65F5-4AF52D1CEFCD}"/>
          </ac:spMkLst>
        </pc:spChg>
        <pc:spChg chg="mod">
          <ac:chgData name="Ally Sprik" userId="59f5d7f00ed8194e" providerId="LiveId" clId="{8347EC43-D2AD-0943-8DF8-B9BD116ACB11}" dt="2024-02-19T10:51:11.631" v="2035" actId="27803"/>
          <ac:spMkLst>
            <pc:docMk/>
            <pc:sldMk cId="1335146779" sldId="285"/>
            <ac:spMk id="31" creationId="{6624CCF4-44A8-441F-45FF-17D034C69ED0}"/>
          </ac:spMkLst>
        </pc:spChg>
        <pc:spChg chg="mod">
          <ac:chgData name="Ally Sprik" userId="59f5d7f00ed8194e" providerId="LiveId" clId="{8347EC43-D2AD-0943-8DF8-B9BD116ACB11}" dt="2024-02-19T10:51:11.631" v="2035" actId="27803"/>
          <ac:spMkLst>
            <pc:docMk/>
            <pc:sldMk cId="1335146779" sldId="285"/>
            <ac:spMk id="32" creationId="{951A9345-E00E-1FCD-1E42-2CA0F8B288D4}"/>
          </ac:spMkLst>
        </pc:spChg>
        <pc:spChg chg="mod">
          <ac:chgData name="Ally Sprik" userId="59f5d7f00ed8194e" providerId="LiveId" clId="{8347EC43-D2AD-0943-8DF8-B9BD116ACB11}" dt="2024-02-19T10:51:11.631" v="2035" actId="27803"/>
          <ac:spMkLst>
            <pc:docMk/>
            <pc:sldMk cId="1335146779" sldId="285"/>
            <ac:spMk id="33" creationId="{E5AF928D-6C6F-A184-AE2B-39BF7270646B}"/>
          </ac:spMkLst>
        </pc:spChg>
        <pc:spChg chg="mod">
          <ac:chgData name="Ally Sprik" userId="59f5d7f00ed8194e" providerId="LiveId" clId="{8347EC43-D2AD-0943-8DF8-B9BD116ACB11}" dt="2024-02-19T10:51:11.631" v="2035" actId="27803"/>
          <ac:spMkLst>
            <pc:docMk/>
            <pc:sldMk cId="1335146779" sldId="285"/>
            <ac:spMk id="35" creationId="{A1737BB0-4ED1-E73E-62F1-56E624D78DA0}"/>
          </ac:spMkLst>
        </pc:spChg>
        <pc:spChg chg="mod">
          <ac:chgData name="Ally Sprik" userId="59f5d7f00ed8194e" providerId="LiveId" clId="{8347EC43-D2AD-0943-8DF8-B9BD116ACB11}" dt="2024-02-19T10:51:11.631" v="2035" actId="27803"/>
          <ac:spMkLst>
            <pc:docMk/>
            <pc:sldMk cId="1335146779" sldId="285"/>
            <ac:spMk id="36" creationId="{3DB14395-1472-7954-C873-256FBE2FE0C0}"/>
          </ac:spMkLst>
        </pc:spChg>
        <pc:spChg chg="mod">
          <ac:chgData name="Ally Sprik" userId="59f5d7f00ed8194e" providerId="LiveId" clId="{8347EC43-D2AD-0943-8DF8-B9BD116ACB11}" dt="2024-02-19T10:51:11.631" v="2035" actId="27803"/>
          <ac:spMkLst>
            <pc:docMk/>
            <pc:sldMk cId="1335146779" sldId="285"/>
            <ac:spMk id="38" creationId="{6138DBE1-8A8F-6F87-1590-6E2836660528}"/>
          </ac:spMkLst>
        </pc:spChg>
        <pc:spChg chg="mod">
          <ac:chgData name="Ally Sprik" userId="59f5d7f00ed8194e" providerId="LiveId" clId="{8347EC43-D2AD-0943-8DF8-B9BD116ACB11}" dt="2024-02-19T10:51:11.631" v="2035" actId="27803"/>
          <ac:spMkLst>
            <pc:docMk/>
            <pc:sldMk cId="1335146779" sldId="285"/>
            <ac:spMk id="40" creationId="{EF9EE7C9-26BC-2DE1-7C19-149B5C2BA478}"/>
          </ac:spMkLst>
        </pc:spChg>
        <pc:spChg chg="mod">
          <ac:chgData name="Ally Sprik" userId="59f5d7f00ed8194e" providerId="LiveId" clId="{8347EC43-D2AD-0943-8DF8-B9BD116ACB11}" dt="2024-02-19T10:51:11.631" v="2035" actId="27803"/>
          <ac:spMkLst>
            <pc:docMk/>
            <pc:sldMk cId="1335146779" sldId="285"/>
            <ac:spMk id="41" creationId="{E82E60CF-CFCD-A705-7550-CD10012CD3A6}"/>
          </ac:spMkLst>
        </pc:spChg>
        <pc:spChg chg="mod">
          <ac:chgData name="Ally Sprik" userId="59f5d7f00ed8194e" providerId="LiveId" clId="{8347EC43-D2AD-0943-8DF8-B9BD116ACB11}" dt="2024-02-19T10:51:11.631" v="2035" actId="27803"/>
          <ac:spMkLst>
            <pc:docMk/>
            <pc:sldMk cId="1335146779" sldId="285"/>
            <ac:spMk id="42" creationId="{BB162D86-94D2-00D8-562F-DB3B0B1A784C}"/>
          </ac:spMkLst>
        </pc:spChg>
        <pc:spChg chg="mod">
          <ac:chgData name="Ally Sprik" userId="59f5d7f00ed8194e" providerId="LiveId" clId="{8347EC43-D2AD-0943-8DF8-B9BD116ACB11}" dt="2024-02-19T10:51:11.631" v="2035" actId="27803"/>
          <ac:spMkLst>
            <pc:docMk/>
            <pc:sldMk cId="1335146779" sldId="285"/>
            <ac:spMk id="43" creationId="{539B4471-C913-DA40-876D-AFCE63A2EB14}"/>
          </ac:spMkLst>
        </pc:spChg>
        <pc:spChg chg="mod">
          <ac:chgData name="Ally Sprik" userId="59f5d7f00ed8194e" providerId="LiveId" clId="{8347EC43-D2AD-0943-8DF8-B9BD116ACB11}" dt="2024-02-19T10:51:11.631" v="2035" actId="27803"/>
          <ac:spMkLst>
            <pc:docMk/>
            <pc:sldMk cId="1335146779" sldId="285"/>
            <ac:spMk id="44" creationId="{4FBE4FF1-BCA9-CE7E-7C8F-9D0EEC6B4D63}"/>
          </ac:spMkLst>
        </pc:spChg>
        <pc:spChg chg="mod">
          <ac:chgData name="Ally Sprik" userId="59f5d7f00ed8194e" providerId="LiveId" clId="{8347EC43-D2AD-0943-8DF8-B9BD116ACB11}" dt="2024-02-19T10:51:11.631" v="2035" actId="27803"/>
          <ac:spMkLst>
            <pc:docMk/>
            <pc:sldMk cId="1335146779" sldId="285"/>
            <ac:spMk id="45" creationId="{7364E82B-D05B-F81E-4C3C-EA16C5C2CD29}"/>
          </ac:spMkLst>
        </pc:spChg>
        <pc:spChg chg="mod">
          <ac:chgData name="Ally Sprik" userId="59f5d7f00ed8194e" providerId="LiveId" clId="{8347EC43-D2AD-0943-8DF8-B9BD116ACB11}" dt="2024-02-19T10:51:11.631" v="2035" actId="27803"/>
          <ac:spMkLst>
            <pc:docMk/>
            <pc:sldMk cId="1335146779" sldId="285"/>
            <ac:spMk id="46" creationId="{E0B40F8D-0EF1-84C5-B430-38741C4D2C38}"/>
          </ac:spMkLst>
        </pc:spChg>
        <pc:spChg chg="mod">
          <ac:chgData name="Ally Sprik" userId="59f5d7f00ed8194e" providerId="LiveId" clId="{8347EC43-D2AD-0943-8DF8-B9BD116ACB11}" dt="2024-02-19T10:51:11.631" v="2035" actId="27803"/>
          <ac:spMkLst>
            <pc:docMk/>
            <pc:sldMk cId="1335146779" sldId="285"/>
            <ac:spMk id="47" creationId="{297AFB70-D9EF-EF43-B10C-A047FBD232B0}"/>
          </ac:spMkLst>
        </pc:spChg>
        <pc:spChg chg="mod">
          <ac:chgData name="Ally Sprik" userId="59f5d7f00ed8194e" providerId="LiveId" clId="{8347EC43-D2AD-0943-8DF8-B9BD116ACB11}" dt="2024-02-19T10:51:11.631" v="2035" actId="27803"/>
          <ac:spMkLst>
            <pc:docMk/>
            <pc:sldMk cId="1335146779" sldId="285"/>
            <ac:spMk id="48" creationId="{5C64B0B8-33B0-6646-B183-49C107ED72EC}"/>
          </ac:spMkLst>
        </pc:spChg>
        <pc:spChg chg="mod">
          <ac:chgData name="Ally Sprik" userId="59f5d7f00ed8194e" providerId="LiveId" clId="{8347EC43-D2AD-0943-8DF8-B9BD116ACB11}" dt="2024-02-19T10:51:11.631" v="2035" actId="27803"/>
          <ac:spMkLst>
            <pc:docMk/>
            <pc:sldMk cId="1335146779" sldId="285"/>
            <ac:spMk id="50" creationId="{0F7686AB-D52D-43C9-59D2-40363E5C4E23}"/>
          </ac:spMkLst>
        </pc:spChg>
        <pc:spChg chg="mod">
          <ac:chgData name="Ally Sprik" userId="59f5d7f00ed8194e" providerId="LiveId" clId="{8347EC43-D2AD-0943-8DF8-B9BD116ACB11}" dt="2024-02-19T10:51:11.631" v="2035" actId="27803"/>
          <ac:spMkLst>
            <pc:docMk/>
            <pc:sldMk cId="1335146779" sldId="285"/>
            <ac:spMk id="51" creationId="{FCB73299-FDEC-0647-D8BA-5A1D9C667A30}"/>
          </ac:spMkLst>
        </pc:spChg>
        <pc:spChg chg="mod">
          <ac:chgData name="Ally Sprik" userId="59f5d7f00ed8194e" providerId="LiveId" clId="{8347EC43-D2AD-0943-8DF8-B9BD116ACB11}" dt="2024-02-19T10:51:11.631" v="2035" actId="27803"/>
          <ac:spMkLst>
            <pc:docMk/>
            <pc:sldMk cId="1335146779" sldId="285"/>
            <ac:spMk id="53" creationId="{7B7580F5-28FA-7EA2-CD24-CB191AA1F733}"/>
          </ac:spMkLst>
        </pc:spChg>
        <pc:spChg chg="mod">
          <ac:chgData name="Ally Sprik" userId="59f5d7f00ed8194e" providerId="LiveId" clId="{8347EC43-D2AD-0943-8DF8-B9BD116ACB11}" dt="2024-02-19T10:51:11.631" v="2035" actId="27803"/>
          <ac:spMkLst>
            <pc:docMk/>
            <pc:sldMk cId="1335146779" sldId="285"/>
            <ac:spMk id="55" creationId="{D59C4E6F-BEE6-EBCC-A9EE-98A17198FA25}"/>
          </ac:spMkLst>
        </pc:spChg>
        <pc:spChg chg="mod">
          <ac:chgData name="Ally Sprik" userId="59f5d7f00ed8194e" providerId="LiveId" clId="{8347EC43-D2AD-0943-8DF8-B9BD116ACB11}" dt="2024-02-19T10:51:11.631" v="2035" actId="27803"/>
          <ac:spMkLst>
            <pc:docMk/>
            <pc:sldMk cId="1335146779" sldId="285"/>
            <ac:spMk id="56" creationId="{2FDFFAC2-272E-E5E6-96CF-ABC60ED27AFE}"/>
          </ac:spMkLst>
        </pc:spChg>
        <pc:spChg chg="mod">
          <ac:chgData name="Ally Sprik" userId="59f5d7f00ed8194e" providerId="LiveId" clId="{8347EC43-D2AD-0943-8DF8-B9BD116ACB11}" dt="2024-02-19T10:51:11.631" v="2035" actId="27803"/>
          <ac:spMkLst>
            <pc:docMk/>
            <pc:sldMk cId="1335146779" sldId="285"/>
            <ac:spMk id="57" creationId="{5AF7469B-3540-D9B8-10EF-F9C7ECA72711}"/>
          </ac:spMkLst>
        </pc:spChg>
        <pc:spChg chg="mod">
          <ac:chgData name="Ally Sprik" userId="59f5d7f00ed8194e" providerId="LiveId" clId="{8347EC43-D2AD-0943-8DF8-B9BD116ACB11}" dt="2024-02-19T10:51:11.631" v="2035" actId="27803"/>
          <ac:spMkLst>
            <pc:docMk/>
            <pc:sldMk cId="1335146779" sldId="285"/>
            <ac:spMk id="59" creationId="{4FD4716D-148E-4555-F240-C43A4527A460}"/>
          </ac:spMkLst>
        </pc:spChg>
        <pc:spChg chg="mod">
          <ac:chgData name="Ally Sprik" userId="59f5d7f00ed8194e" providerId="LiveId" clId="{8347EC43-D2AD-0943-8DF8-B9BD116ACB11}" dt="2024-02-19T10:51:11.631" v="2035" actId="27803"/>
          <ac:spMkLst>
            <pc:docMk/>
            <pc:sldMk cId="1335146779" sldId="285"/>
            <ac:spMk id="60" creationId="{48C161BA-AD30-6CD2-680F-5A3221167C95}"/>
          </ac:spMkLst>
        </pc:spChg>
        <pc:spChg chg="mod">
          <ac:chgData name="Ally Sprik" userId="59f5d7f00ed8194e" providerId="LiveId" clId="{8347EC43-D2AD-0943-8DF8-B9BD116ACB11}" dt="2024-02-19T10:51:11.631" v="2035" actId="27803"/>
          <ac:spMkLst>
            <pc:docMk/>
            <pc:sldMk cId="1335146779" sldId="285"/>
            <ac:spMk id="62" creationId="{07D2E930-2368-2581-7989-5370026E3422}"/>
          </ac:spMkLst>
        </pc:spChg>
        <pc:spChg chg="mod">
          <ac:chgData name="Ally Sprik" userId="59f5d7f00ed8194e" providerId="LiveId" clId="{8347EC43-D2AD-0943-8DF8-B9BD116ACB11}" dt="2024-02-19T10:51:11.631" v="2035" actId="27803"/>
          <ac:spMkLst>
            <pc:docMk/>
            <pc:sldMk cId="1335146779" sldId="285"/>
            <ac:spMk id="64" creationId="{28B7B41E-5D50-2D4A-2045-37AEEF0F5BDA}"/>
          </ac:spMkLst>
        </pc:spChg>
        <pc:spChg chg="mod">
          <ac:chgData name="Ally Sprik" userId="59f5d7f00ed8194e" providerId="LiveId" clId="{8347EC43-D2AD-0943-8DF8-B9BD116ACB11}" dt="2024-02-19T10:51:11.631" v="2035" actId="27803"/>
          <ac:spMkLst>
            <pc:docMk/>
            <pc:sldMk cId="1335146779" sldId="285"/>
            <ac:spMk id="65" creationId="{33C053C8-7F64-1C21-C952-103B7D86CA16}"/>
          </ac:spMkLst>
        </pc:spChg>
        <pc:spChg chg="mod">
          <ac:chgData name="Ally Sprik" userId="59f5d7f00ed8194e" providerId="LiveId" clId="{8347EC43-D2AD-0943-8DF8-B9BD116ACB11}" dt="2024-02-19T10:51:11.631" v="2035" actId="27803"/>
          <ac:spMkLst>
            <pc:docMk/>
            <pc:sldMk cId="1335146779" sldId="285"/>
            <ac:spMk id="66" creationId="{AEEB9933-5B4F-065E-404A-EB4462617EAD}"/>
          </ac:spMkLst>
        </pc:spChg>
        <pc:spChg chg="mod">
          <ac:chgData name="Ally Sprik" userId="59f5d7f00ed8194e" providerId="LiveId" clId="{8347EC43-D2AD-0943-8DF8-B9BD116ACB11}" dt="2024-02-19T10:51:11.631" v="2035" actId="27803"/>
          <ac:spMkLst>
            <pc:docMk/>
            <pc:sldMk cId="1335146779" sldId="285"/>
            <ac:spMk id="67" creationId="{CD80E08A-6BB5-CF10-6F24-BB8B93B46B83}"/>
          </ac:spMkLst>
        </pc:spChg>
        <pc:spChg chg="mod">
          <ac:chgData name="Ally Sprik" userId="59f5d7f00ed8194e" providerId="LiveId" clId="{8347EC43-D2AD-0943-8DF8-B9BD116ACB11}" dt="2024-02-19T10:51:11.631" v="2035" actId="27803"/>
          <ac:spMkLst>
            <pc:docMk/>
            <pc:sldMk cId="1335146779" sldId="285"/>
            <ac:spMk id="68" creationId="{573457F1-FA50-B2DF-B2DD-F62BED9A43E0}"/>
          </ac:spMkLst>
        </pc:spChg>
        <pc:spChg chg="mod">
          <ac:chgData name="Ally Sprik" userId="59f5d7f00ed8194e" providerId="LiveId" clId="{8347EC43-D2AD-0943-8DF8-B9BD116ACB11}" dt="2024-02-19T10:51:11.631" v="2035" actId="27803"/>
          <ac:spMkLst>
            <pc:docMk/>
            <pc:sldMk cId="1335146779" sldId="285"/>
            <ac:spMk id="69" creationId="{286E2707-B197-089E-074B-3404CC1AB46A}"/>
          </ac:spMkLst>
        </pc:spChg>
        <pc:spChg chg="mod">
          <ac:chgData name="Ally Sprik" userId="59f5d7f00ed8194e" providerId="LiveId" clId="{8347EC43-D2AD-0943-8DF8-B9BD116ACB11}" dt="2024-02-19T10:51:11.631" v="2035" actId="27803"/>
          <ac:spMkLst>
            <pc:docMk/>
            <pc:sldMk cId="1335146779" sldId="285"/>
            <ac:spMk id="70" creationId="{241A4A63-8F33-F991-2658-145611EDC4A7}"/>
          </ac:spMkLst>
        </pc:spChg>
        <pc:spChg chg="mod">
          <ac:chgData name="Ally Sprik" userId="59f5d7f00ed8194e" providerId="LiveId" clId="{8347EC43-D2AD-0943-8DF8-B9BD116ACB11}" dt="2024-02-19T10:51:11.631" v="2035" actId="27803"/>
          <ac:spMkLst>
            <pc:docMk/>
            <pc:sldMk cId="1335146779" sldId="285"/>
            <ac:spMk id="71" creationId="{C51F50AA-AB43-35D5-48E1-3DAB56F87535}"/>
          </ac:spMkLst>
        </pc:spChg>
        <pc:spChg chg="mod">
          <ac:chgData name="Ally Sprik" userId="59f5d7f00ed8194e" providerId="LiveId" clId="{8347EC43-D2AD-0943-8DF8-B9BD116ACB11}" dt="2024-02-19T10:51:11.631" v="2035" actId="27803"/>
          <ac:spMkLst>
            <pc:docMk/>
            <pc:sldMk cId="1335146779" sldId="285"/>
            <ac:spMk id="72" creationId="{B4133408-FCA3-9A1E-07C9-575149C9EB12}"/>
          </ac:spMkLst>
        </pc:spChg>
        <pc:spChg chg="mod">
          <ac:chgData name="Ally Sprik" userId="59f5d7f00ed8194e" providerId="LiveId" clId="{8347EC43-D2AD-0943-8DF8-B9BD116ACB11}" dt="2024-02-19T10:51:11.631" v="2035" actId="27803"/>
          <ac:spMkLst>
            <pc:docMk/>
            <pc:sldMk cId="1335146779" sldId="285"/>
            <ac:spMk id="73" creationId="{A41A1015-9F87-3705-ADB3-3476D3A5A30B}"/>
          </ac:spMkLst>
        </pc:spChg>
        <pc:spChg chg="mod">
          <ac:chgData name="Ally Sprik" userId="59f5d7f00ed8194e" providerId="LiveId" clId="{8347EC43-D2AD-0943-8DF8-B9BD116ACB11}" dt="2024-02-19T10:51:11.631" v="2035" actId="27803"/>
          <ac:spMkLst>
            <pc:docMk/>
            <pc:sldMk cId="1335146779" sldId="285"/>
            <ac:spMk id="75" creationId="{601417FA-DA3B-4C05-4F31-D80CA7DDCB90}"/>
          </ac:spMkLst>
        </pc:spChg>
        <pc:spChg chg="mod">
          <ac:chgData name="Ally Sprik" userId="59f5d7f00ed8194e" providerId="LiveId" clId="{8347EC43-D2AD-0943-8DF8-B9BD116ACB11}" dt="2024-02-19T10:51:11.631" v="2035" actId="27803"/>
          <ac:spMkLst>
            <pc:docMk/>
            <pc:sldMk cId="1335146779" sldId="285"/>
            <ac:spMk id="76" creationId="{BBD5861F-61C4-9FCA-00F6-5A87FA7C2757}"/>
          </ac:spMkLst>
        </pc:spChg>
        <pc:spChg chg="mod">
          <ac:chgData name="Ally Sprik" userId="59f5d7f00ed8194e" providerId="LiveId" clId="{8347EC43-D2AD-0943-8DF8-B9BD116ACB11}" dt="2024-02-19T10:51:11.631" v="2035" actId="27803"/>
          <ac:spMkLst>
            <pc:docMk/>
            <pc:sldMk cId="1335146779" sldId="285"/>
            <ac:spMk id="78" creationId="{3519E03F-535D-7AAB-CDD8-8DECD3B63352}"/>
          </ac:spMkLst>
        </pc:spChg>
        <pc:spChg chg="mod">
          <ac:chgData name="Ally Sprik" userId="59f5d7f00ed8194e" providerId="LiveId" clId="{8347EC43-D2AD-0943-8DF8-B9BD116ACB11}" dt="2024-02-19T10:51:11.631" v="2035" actId="27803"/>
          <ac:spMkLst>
            <pc:docMk/>
            <pc:sldMk cId="1335146779" sldId="285"/>
            <ac:spMk id="80" creationId="{DAE7F3E6-1E8F-6086-F4AC-3A16F7B367B0}"/>
          </ac:spMkLst>
        </pc:spChg>
        <pc:spChg chg="mod">
          <ac:chgData name="Ally Sprik" userId="59f5d7f00ed8194e" providerId="LiveId" clId="{8347EC43-D2AD-0943-8DF8-B9BD116ACB11}" dt="2024-02-19T10:51:11.631" v="2035" actId="27803"/>
          <ac:spMkLst>
            <pc:docMk/>
            <pc:sldMk cId="1335146779" sldId="285"/>
            <ac:spMk id="81" creationId="{8CBEB822-A3BE-669C-606B-0B124EFDD145}"/>
          </ac:spMkLst>
        </pc:spChg>
        <pc:spChg chg="mod">
          <ac:chgData name="Ally Sprik" userId="59f5d7f00ed8194e" providerId="LiveId" clId="{8347EC43-D2AD-0943-8DF8-B9BD116ACB11}" dt="2024-02-19T10:51:11.631" v="2035" actId="27803"/>
          <ac:spMkLst>
            <pc:docMk/>
            <pc:sldMk cId="1335146779" sldId="285"/>
            <ac:spMk id="83" creationId="{CC06DB60-5534-E05F-38CE-5973C044DC10}"/>
          </ac:spMkLst>
        </pc:spChg>
        <pc:spChg chg="mod">
          <ac:chgData name="Ally Sprik" userId="59f5d7f00ed8194e" providerId="LiveId" clId="{8347EC43-D2AD-0943-8DF8-B9BD116ACB11}" dt="2024-02-19T10:51:11.631" v="2035" actId="27803"/>
          <ac:spMkLst>
            <pc:docMk/>
            <pc:sldMk cId="1335146779" sldId="285"/>
            <ac:spMk id="84" creationId="{D96FD7CA-B2EA-8BC4-E0F5-5789F8E01165}"/>
          </ac:spMkLst>
        </pc:spChg>
        <pc:spChg chg="mod">
          <ac:chgData name="Ally Sprik" userId="59f5d7f00ed8194e" providerId="LiveId" clId="{8347EC43-D2AD-0943-8DF8-B9BD116ACB11}" dt="2024-02-19T10:51:11.631" v="2035" actId="27803"/>
          <ac:spMkLst>
            <pc:docMk/>
            <pc:sldMk cId="1335146779" sldId="285"/>
            <ac:spMk id="86" creationId="{A2C240BF-9C59-4788-93A1-151AC0CB89DD}"/>
          </ac:spMkLst>
        </pc:spChg>
        <pc:spChg chg="mod">
          <ac:chgData name="Ally Sprik" userId="59f5d7f00ed8194e" providerId="LiveId" clId="{8347EC43-D2AD-0943-8DF8-B9BD116ACB11}" dt="2024-02-19T10:51:11.631" v="2035" actId="27803"/>
          <ac:spMkLst>
            <pc:docMk/>
            <pc:sldMk cId="1335146779" sldId="285"/>
            <ac:spMk id="88" creationId="{3EEF7C85-B3BF-CF97-B2CB-79F0EC3EB0BE}"/>
          </ac:spMkLst>
        </pc:spChg>
        <pc:spChg chg="mod">
          <ac:chgData name="Ally Sprik" userId="59f5d7f00ed8194e" providerId="LiveId" clId="{8347EC43-D2AD-0943-8DF8-B9BD116ACB11}" dt="2024-02-19T10:51:11.631" v="2035" actId="27803"/>
          <ac:spMkLst>
            <pc:docMk/>
            <pc:sldMk cId="1335146779" sldId="285"/>
            <ac:spMk id="89" creationId="{CB684782-117C-543B-664F-F48B6FB9DE1F}"/>
          </ac:spMkLst>
        </pc:spChg>
        <pc:spChg chg="mod">
          <ac:chgData name="Ally Sprik" userId="59f5d7f00ed8194e" providerId="LiveId" clId="{8347EC43-D2AD-0943-8DF8-B9BD116ACB11}" dt="2024-02-19T10:51:11.631" v="2035" actId="27803"/>
          <ac:spMkLst>
            <pc:docMk/>
            <pc:sldMk cId="1335146779" sldId="285"/>
            <ac:spMk id="90" creationId="{B9E6E81D-34FF-C3B0-A06D-CE3C761F52B5}"/>
          </ac:spMkLst>
        </pc:spChg>
        <pc:spChg chg="mod">
          <ac:chgData name="Ally Sprik" userId="59f5d7f00ed8194e" providerId="LiveId" clId="{8347EC43-D2AD-0943-8DF8-B9BD116ACB11}" dt="2024-02-19T10:51:11.631" v="2035" actId="27803"/>
          <ac:spMkLst>
            <pc:docMk/>
            <pc:sldMk cId="1335146779" sldId="285"/>
            <ac:spMk id="91" creationId="{7A49BF36-D1EB-3441-196E-9C88C47BFE4E}"/>
          </ac:spMkLst>
        </pc:spChg>
        <pc:spChg chg="mod">
          <ac:chgData name="Ally Sprik" userId="59f5d7f00ed8194e" providerId="LiveId" clId="{8347EC43-D2AD-0943-8DF8-B9BD116ACB11}" dt="2024-02-19T10:51:11.631" v="2035" actId="27803"/>
          <ac:spMkLst>
            <pc:docMk/>
            <pc:sldMk cId="1335146779" sldId="285"/>
            <ac:spMk id="93" creationId="{94721C08-0C87-DD5D-D4FB-D11DA368634F}"/>
          </ac:spMkLst>
        </pc:spChg>
        <pc:spChg chg="mod">
          <ac:chgData name="Ally Sprik" userId="59f5d7f00ed8194e" providerId="LiveId" clId="{8347EC43-D2AD-0943-8DF8-B9BD116ACB11}" dt="2024-02-19T10:51:11.631" v="2035" actId="27803"/>
          <ac:spMkLst>
            <pc:docMk/>
            <pc:sldMk cId="1335146779" sldId="285"/>
            <ac:spMk id="94" creationId="{1B58E431-B6DD-AE43-9006-60C0551A4284}"/>
          </ac:spMkLst>
        </pc:spChg>
        <pc:spChg chg="mod">
          <ac:chgData name="Ally Sprik" userId="59f5d7f00ed8194e" providerId="LiveId" clId="{8347EC43-D2AD-0943-8DF8-B9BD116ACB11}" dt="2024-02-19T10:51:11.631" v="2035" actId="27803"/>
          <ac:spMkLst>
            <pc:docMk/>
            <pc:sldMk cId="1335146779" sldId="285"/>
            <ac:spMk id="96" creationId="{4F989303-38EE-FFCB-4844-5CB81357C2C1}"/>
          </ac:spMkLst>
        </pc:spChg>
        <pc:spChg chg="mod">
          <ac:chgData name="Ally Sprik" userId="59f5d7f00ed8194e" providerId="LiveId" clId="{8347EC43-D2AD-0943-8DF8-B9BD116ACB11}" dt="2024-02-19T10:51:11.631" v="2035" actId="27803"/>
          <ac:spMkLst>
            <pc:docMk/>
            <pc:sldMk cId="1335146779" sldId="285"/>
            <ac:spMk id="98" creationId="{8F542864-977A-1404-E696-52755A52815E}"/>
          </ac:spMkLst>
        </pc:spChg>
        <pc:spChg chg="mod">
          <ac:chgData name="Ally Sprik" userId="59f5d7f00ed8194e" providerId="LiveId" clId="{8347EC43-D2AD-0943-8DF8-B9BD116ACB11}" dt="2024-02-19T10:51:11.631" v="2035" actId="27803"/>
          <ac:spMkLst>
            <pc:docMk/>
            <pc:sldMk cId="1335146779" sldId="285"/>
            <ac:spMk id="99" creationId="{6E49D6E7-D99B-79CC-8D54-ABBDE4041111}"/>
          </ac:spMkLst>
        </pc:spChg>
        <pc:spChg chg="mod">
          <ac:chgData name="Ally Sprik" userId="59f5d7f00ed8194e" providerId="LiveId" clId="{8347EC43-D2AD-0943-8DF8-B9BD116ACB11}" dt="2024-02-19T10:51:11.631" v="2035" actId="27803"/>
          <ac:spMkLst>
            <pc:docMk/>
            <pc:sldMk cId="1335146779" sldId="285"/>
            <ac:spMk id="101" creationId="{FBB3A047-3F87-5824-EDE3-0C44F4C5F6B2}"/>
          </ac:spMkLst>
        </pc:spChg>
        <pc:spChg chg="mod">
          <ac:chgData name="Ally Sprik" userId="59f5d7f00ed8194e" providerId="LiveId" clId="{8347EC43-D2AD-0943-8DF8-B9BD116ACB11}" dt="2024-02-19T10:51:11.631" v="2035" actId="27803"/>
          <ac:spMkLst>
            <pc:docMk/>
            <pc:sldMk cId="1335146779" sldId="285"/>
            <ac:spMk id="102" creationId="{EC803353-FD39-E1F0-F095-BB98D61D9CA6}"/>
          </ac:spMkLst>
        </pc:spChg>
        <pc:spChg chg="mod">
          <ac:chgData name="Ally Sprik" userId="59f5d7f00ed8194e" providerId="LiveId" clId="{8347EC43-D2AD-0943-8DF8-B9BD116ACB11}" dt="2024-02-19T10:51:11.631" v="2035" actId="27803"/>
          <ac:spMkLst>
            <pc:docMk/>
            <pc:sldMk cId="1335146779" sldId="285"/>
            <ac:spMk id="104" creationId="{6408E54A-4183-8090-A13B-CFD64AE6A1B0}"/>
          </ac:spMkLst>
        </pc:spChg>
        <pc:spChg chg="mod">
          <ac:chgData name="Ally Sprik" userId="59f5d7f00ed8194e" providerId="LiveId" clId="{8347EC43-D2AD-0943-8DF8-B9BD116ACB11}" dt="2024-02-19T10:51:11.631" v="2035" actId="27803"/>
          <ac:spMkLst>
            <pc:docMk/>
            <pc:sldMk cId="1335146779" sldId="285"/>
            <ac:spMk id="106" creationId="{F648A63D-48E6-1896-49C3-ABF4A00BC8A9}"/>
          </ac:spMkLst>
        </pc:spChg>
        <pc:spChg chg="mod">
          <ac:chgData name="Ally Sprik" userId="59f5d7f00ed8194e" providerId="LiveId" clId="{8347EC43-D2AD-0943-8DF8-B9BD116ACB11}" dt="2024-02-19T10:51:11.631" v="2035" actId="27803"/>
          <ac:spMkLst>
            <pc:docMk/>
            <pc:sldMk cId="1335146779" sldId="285"/>
            <ac:spMk id="107" creationId="{8C4E1FCF-83A5-512A-DB8D-48AC1D9FDEF1}"/>
          </ac:spMkLst>
        </pc:spChg>
        <pc:spChg chg="mod">
          <ac:chgData name="Ally Sprik" userId="59f5d7f00ed8194e" providerId="LiveId" clId="{8347EC43-D2AD-0943-8DF8-B9BD116ACB11}" dt="2024-02-19T10:51:11.631" v="2035" actId="27803"/>
          <ac:spMkLst>
            <pc:docMk/>
            <pc:sldMk cId="1335146779" sldId="285"/>
            <ac:spMk id="108" creationId="{FBDC8754-E2E3-8AB8-96A4-4C90C9A80627}"/>
          </ac:spMkLst>
        </pc:spChg>
        <pc:spChg chg="mod">
          <ac:chgData name="Ally Sprik" userId="59f5d7f00ed8194e" providerId="LiveId" clId="{8347EC43-D2AD-0943-8DF8-B9BD116ACB11}" dt="2024-02-19T10:51:11.631" v="2035" actId="27803"/>
          <ac:spMkLst>
            <pc:docMk/>
            <pc:sldMk cId="1335146779" sldId="285"/>
            <ac:spMk id="109" creationId="{915CB58E-7893-CABD-1D73-B538C1239DDD}"/>
          </ac:spMkLst>
        </pc:spChg>
        <pc:spChg chg="mod">
          <ac:chgData name="Ally Sprik" userId="59f5d7f00ed8194e" providerId="LiveId" clId="{8347EC43-D2AD-0943-8DF8-B9BD116ACB11}" dt="2024-02-19T10:51:11.631" v="2035" actId="27803"/>
          <ac:spMkLst>
            <pc:docMk/>
            <pc:sldMk cId="1335146779" sldId="285"/>
            <ac:spMk id="110" creationId="{F22EC9A5-44A6-5180-9EE4-D198EC6BF4F0}"/>
          </ac:spMkLst>
        </pc:spChg>
        <pc:spChg chg="mod">
          <ac:chgData name="Ally Sprik" userId="59f5d7f00ed8194e" providerId="LiveId" clId="{8347EC43-D2AD-0943-8DF8-B9BD116ACB11}" dt="2024-02-19T10:51:11.631" v="2035" actId="27803"/>
          <ac:spMkLst>
            <pc:docMk/>
            <pc:sldMk cId="1335146779" sldId="285"/>
            <ac:spMk id="112" creationId="{141239B9-46CB-77D8-2449-74B35391D22C}"/>
          </ac:spMkLst>
        </pc:spChg>
        <pc:spChg chg="mod">
          <ac:chgData name="Ally Sprik" userId="59f5d7f00ed8194e" providerId="LiveId" clId="{8347EC43-D2AD-0943-8DF8-B9BD116ACB11}" dt="2024-02-19T10:51:11.631" v="2035" actId="27803"/>
          <ac:spMkLst>
            <pc:docMk/>
            <pc:sldMk cId="1335146779" sldId="285"/>
            <ac:spMk id="113" creationId="{EFF26EDB-6FB0-4CC1-35AB-076701A2F685}"/>
          </ac:spMkLst>
        </pc:spChg>
        <pc:spChg chg="mod">
          <ac:chgData name="Ally Sprik" userId="59f5d7f00ed8194e" providerId="LiveId" clId="{8347EC43-D2AD-0943-8DF8-B9BD116ACB11}" dt="2024-02-19T10:51:11.631" v="2035" actId="27803"/>
          <ac:spMkLst>
            <pc:docMk/>
            <pc:sldMk cId="1335146779" sldId="285"/>
            <ac:spMk id="115" creationId="{0AF29859-14C1-4A4B-BAF2-CCF276AC5536}"/>
          </ac:spMkLst>
        </pc:spChg>
        <pc:spChg chg="mod">
          <ac:chgData name="Ally Sprik" userId="59f5d7f00ed8194e" providerId="LiveId" clId="{8347EC43-D2AD-0943-8DF8-B9BD116ACB11}" dt="2024-02-19T10:51:11.631" v="2035" actId="27803"/>
          <ac:spMkLst>
            <pc:docMk/>
            <pc:sldMk cId="1335146779" sldId="285"/>
            <ac:spMk id="117" creationId="{2DF11A70-7466-A8F9-AD0C-903140DECDCE}"/>
          </ac:spMkLst>
        </pc:spChg>
        <pc:spChg chg="mod">
          <ac:chgData name="Ally Sprik" userId="59f5d7f00ed8194e" providerId="LiveId" clId="{8347EC43-D2AD-0943-8DF8-B9BD116ACB11}" dt="2024-02-19T10:51:11.631" v="2035" actId="27803"/>
          <ac:spMkLst>
            <pc:docMk/>
            <pc:sldMk cId="1335146779" sldId="285"/>
            <ac:spMk id="118" creationId="{0A071FD3-AE68-0A49-F0BB-B5FBF393687F}"/>
          </ac:spMkLst>
        </pc:spChg>
        <pc:spChg chg="mod">
          <ac:chgData name="Ally Sprik" userId="59f5d7f00ed8194e" providerId="LiveId" clId="{8347EC43-D2AD-0943-8DF8-B9BD116ACB11}" dt="2024-02-19T10:51:11.631" v="2035" actId="27803"/>
          <ac:spMkLst>
            <pc:docMk/>
            <pc:sldMk cId="1335146779" sldId="285"/>
            <ac:spMk id="119" creationId="{39F0A470-9139-991E-1D2B-7AD2117B4FCD}"/>
          </ac:spMkLst>
        </pc:spChg>
        <pc:spChg chg="mod">
          <ac:chgData name="Ally Sprik" userId="59f5d7f00ed8194e" providerId="LiveId" clId="{8347EC43-D2AD-0943-8DF8-B9BD116ACB11}" dt="2024-02-19T10:51:11.631" v="2035" actId="27803"/>
          <ac:spMkLst>
            <pc:docMk/>
            <pc:sldMk cId="1335146779" sldId="285"/>
            <ac:spMk id="121" creationId="{CBD5AFB6-A093-30B2-778D-DF63A97E89C8}"/>
          </ac:spMkLst>
        </pc:spChg>
        <pc:spChg chg="mod">
          <ac:chgData name="Ally Sprik" userId="59f5d7f00ed8194e" providerId="LiveId" clId="{8347EC43-D2AD-0943-8DF8-B9BD116ACB11}" dt="2024-02-19T10:51:11.631" v="2035" actId="27803"/>
          <ac:spMkLst>
            <pc:docMk/>
            <pc:sldMk cId="1335146779" sldId="285"/>
            <ac:spMk id="122" creationId="{66ED2821-C794-1487-2443-72CEFF56860C}"/>
          </ac:spMkLst>
        </pc:spChg>
        <pc:spChg chg="mod">
          <ac:chgData name="Ally Sprik" userId="59f5d7f00ed8194e" providerId="LiveId" clId="{8347EC43-D2AD-0943-8DF8-B9BD116ACB11}" dt="2024-02-19T10:51:11.631" v="2035" actId="27803"/>
          <ac:spMkLst>
            <pc:docMk/>
            <pc:sldMk cId="1335146779" sldId="285"/>
            <ac:spMk id="124" creationId="{1AABB4DF-BEF6-1738-14ED-2B06CBFF20C0}"/>
          </ac:spMkLst>
        </pc:spChg>
        <pc:spChg chg="mod">
          <ac:chgData name="Ally Sprik" userId="59f5d7f00ed8194e" providerId="LiveId" clId="{8347EC43-D2AD-0943-8DF8-B9BD116ACB11}" dt="2024-02-19T10:51:11.631" v="2035" actId="27803"/>
          <ac:spMkLst>
            <pc:docMk/>
            <pc:sldMk cId="1335146779" sldId="285"/>
            <ac:spMk id="126" creationId="{DDB53650-600B-BF82-FE5C-90791C7244A1}"/>
          </ac:spMkLst>
        </pc:spChg>
        <pc:spChg chg="mod">
          <ac:chgData name="Ally Sprik" userId="59f5d7f00ed8194e" providerId="LiveId" clId="{8347EC43-D2AD-0943-8DF8-B9BD116ACB11}" dt="2024-02-19T10:51:11.631" v="2035" actId="27803"/>
          <ac:spMkLst>
            <pc:docMk/>
            <pc:sldMk cId="1335146779" sldId="285"/>
            <ac:spMk id="127" creationId="{5469F657-8D29-4668-9444-5073D2BCA235}"/>
          </ac:spMkLst>
        </pc:spChg>
        <pc:spChg chg="mod">
          <ac:chgData name="Ally Sprik" userId="59f5d7f00ed8194e" providerId="LiveId" clId="{8347EC43-D2AD-0943-8DF8-B9BD116ACB11}" dt="2024-02-19T10:51:11.631" v="2035" actId="27803"/>
          <ac:spMkLst>
            <pc:docMk/>
            <pc:sldMk cId="1335146779" sldId="285"/>
            <ac:spMk id="128" creationId="{1A97E79F-F1A5-E52A-B74D-769593689ABE}"/>
          </ac:spMkLst>
        </pc:spChg>
        <pc:spChg chg="mod">
          <ac:chgData name="Ally Sprik" userId="59f5d7f00ed8194e" providerId="LiveId" clId="{8347EC43-D2AD-0943-8DF8-B9BD116ACB11}" dt="2024-02-19T10:51:11.631" v="2035" actId="27803"/>
          <ac:spMkLst>
            <pc:docMk/>
            <pc:sldMk cId="1335146779" sldId="285"/>
            <ac:spMk id="129" creationId="{8818C6DE-1DB5-F111-343B-325186BEBA77}"/>
          </ac:spMkLst>
        </pc:spChg>
        <pc:spChg chg="mod">
          <ac:chgData name="Ally Sprik" userId="59f5d7f00ed8194e" providerId="LiveId" clId="{8347EC43-D2AD-0943-8DF8-B9BD116ACB11}" dt="2024-02-19T10:51:11.631" v="2035" actId="27803"/>
          <ac:spMkLst>
            <pc:docMk/>
            <pc:sldMk cId="1335146779" sldId="285"/>
            <ac:spMk id="130" creationId="{0CAF975E-F121-C453-0138-E55A46DE02F1}"/>
          </ac:spMkLst>
        </pc:spChg>
        <pc:spChg chg="mod">
          <ac:chgData name="Ally Sprik" userId="59f5d7f00ed8194e" providerId="LiveId" clId="{8347EC43-D2AD-0943-8DF8-B9BD116ACB11}" dt="2024-02-19T10:51:11.631" v="2035" actId="27803"/>
          <ac:spMkLst>
            <pc:docMk/>
            <pc:sldMk cId="1335146779" sldId="285"/>
            <ac:spMk id="131" creationId="{9AE946BD-5B1E-6701-09BE-DF125497833F}"/>
          </ac:spMkLst>
        </pc:spChg>
        <pc:spChg chg="mod">
          <ac:chgData name="Ally Sprik" userId="59f5d7f00ed8194e" providerId="LiveId" clId="{8347EC43-D2AD-0943-8DF8-B9BD116ACB11}" dt="2024-02-19T10:51:11.631" v="2035" actId="27803"/>
          <ac:spMkLst>
            <pc:docMk/>
            <pc:sldMk cId="1335146779" sldId="285"/>
            <ac:spMk id="132" creationId="{1C4DFF29-968B-A203-A1B0-78C60033865F}"/>
          </ac:spMkLst>
        </pc:spChg>
        <pc:spChg chg="mod">
          <ac:chgData name="Ally Sprik" userId="59f5d7f00ed8194e" providerId="LiveId" clId="{8347EC43-D2AD-0943-8DF8-B9BD116ACB11}" dt="2024-02-19T10:51:11.631" v="2035" actId="27803"/>
          <ac:spMkLst>
            <pc:docMk/>
            <pc:sldMk cId="1335146779" sldId="285"/>
            <ac:spMk id="133" creationId="{127AE8D7-5E8C-551E-B5BC-5C80DAE8E95A}"/>
          </ac:spMkLst>
        </pc:spChg>
        <pc:spChg chg="mod">
          <ac:chgData name="Ally Sprik" userId="59f5d7f00ed8194e" providerId="LiveId" clId="{8347EC43-D2AD-0943-8DF8-B9BD116ACB11}" dt="2024-02-19T10:51:11.631" v="2035" actId="27803"/>
          <ac:spMkLst>
            <pc:docMk/>
            <pc:sldMk cId="1335146779" sldId="285"/>
            <ac:spMk id="134" creationId="{3C4EAC66-87A1-2C4D-F9A7-BA347E7BE4CE}"/>
          </ac:spMkLst>
        </pc:spChg>
        <pc:spChg chg="mod">
          <ac:chgData name="Ally Sprik" userId="59f5d7f00ed8194e" providerId="LiveId" clId="{8347EC43-D2AD-0943-8DF8-B9BD116ACB11}" dt="2024-02-19T10:51:11.631" v="2035" actId="27803"/>
          <ac:spMkLst>
            <pc:docMk/>
            <pc:sldMk cId="1335146779" sldId="285"/>
            <ac:spMk id="135" creationId="{85851CE3-2DD1-EA53-13DC-EFDB7D7219B9}"/>
          </ac:spMkLst>
        </pc:spChg>
        <pc:spChg chg="mod">
          <ac:chgData name="Ally Sprik" userId="59f5d7f00ed8194e" providerId="LiveId" clId="{8347EC43-D2AD-0943-8DF8-B9BD116ACB11}" dt="2024-02-19T10:51:11.631" v="2035" actId="27803"/>
          <ac:spMkLst>
            <pc:docMk/>
            <pc:sldMk cId="1335146779" sldId="285"/>
            <ac:spMk id="136" creationId="{DA9B7CA2-4941-F798-40E1-6682397C9D20}"/>
          </ac:spMkLst>
        </pc:spChg>
        <pc:spChg chg="mod">
          <ac:chgData name="Ally Sprik" userId="59f5d7f00ed8194e" providerId="LiveId" clId="{8347EC43-D2AD-0943-8DF8-B9BD116ACB11}" dt="2024-02-19T10:51:11.631" v="2035" actId="27803"/>
          <ac:spMkLst>
            <pc:docMk/>
            <pc:sldMk cId="1335146779" sldId="285"/>
            <ac:spMk id="137" creationId="{B3175382-B258-B688-74B8-49254C13605B}"/>
          </ac:spMkLst>
        </pc:spChg>
        <pc:spChg chg="mod">
          <ac:chgData name="Ally Sprik" userId="59f5d7f00ed8194e" providerId="LiveId" clId="{8347EC43-D2AD-0943-8DF8-B9BD116ACB11}" dt="2024-02-19T10:51:11.631" v="2035" actId="27803"/>
          <ac:spMkLst>
            <pc:docMk/>
            <pc:sldMk cId="1335146779" sldId="285"/>
            <ac:spMk id="139" creationId="{711255EA-3758-32AF-0E05-6608329BA5AD}"/>
          </ac:spMkLst>
        </pc:spChg>
        <pc:spChg chg="mod">
          <ac:chgData name="Ally Sprik" userId="59f5d7f00ed8194e" providerId="LiveId" clId="{8347EC43-D2AD-0943-8DF8-B9BD116ACB11}" dt="2024-02-19T10:51:11.631" v="2035" actId="27803"/>
          <ac:spMkLst>
            <pc:docMk/>
            <pc:sldMk cId="1335146779" sldId="285"/>
            <ac:spMk id="140" creationId="{E7074E48-CD7C-60AB-549D-CFDC79580A59}"/>
          </ac:spMkLst>
        </pc:spChg>
        <pc:spChg chg="mod">
          <ac:chgData name="Ally Sprik" userId="59f5d7f00ed8194e" providerId="LiveId" clId="{8347EC43-D2AD-0943-8DF8-B9BD116ACB11}" dt="2024-02-19T10:51:11.631" v="2035" actId="27803"/>
          <ac:spMkLst>
            <pc:docMk/>
            <pc:sldMk cId="1335146779" sldId="285"/>
            <ac:spMk id="142" creationId="{51D578A9-A4E1-14DD-7CDD-74D6AF28D6BE}"/>
          </ac:spMkLst>
        </pc:spChg>
        <pc:spChg chg="mod">
          <ac:chgData name="Ally Sprik" userId="59f5d7f00ed8194e" providerId="LiveId" clId="{8347EC43-D2AD-0943-8DF8-B9BD116ACB11}" dt="2024-02-19T10:51:11.631" v="2035" actId="27803"/>
          <ac:spMkLst>
            <pc:docMk/>
            <pc:sldMk cId="1335146779" sldId="285"/>
            <ac:spMk id="144" creationId="{DC4A9CC7-EC4E-F704-FBEE-A05313D15E5F}"/>
          </ac:spMkLst>
        </pc:spChg>
        <pc:spChg chg="mod">
          <ac:chgData name="Ally Sprik" userId="59f5d7f00ed8194e" providerId="LiveId" clId="{8347EC43-D2AD-0943-8DF8-B9BD116ACB11}" dt="2024-02-19T10:51:11.631" v="2035" actId="27803"/>
          <ac:spMkLst>
            <pc:docMk/>
            <pc:sldMk cId="1335146779" sldId="285"/>
            <ac:spMk id="145" creationId="{0AAD1F0B-3EA8-30D5-E41A-D0B71B010EC2}"/>
          </ac:spMkLst>
        </pc:spChg>
        <pc:spChg chg="mod">
          <ac:chgData name="Ally Sprik" userId="59f5d7f00ed8194e" providerId="LiveId" clId="{8347EC43-D2AD-0943-8DF8-B9BD116ACB11}" dt="2024-02-19T10:51:11.631" v="2035" actId="27803"/>
          <ac:spMkLst>
            <pc:docMk/>
            <pc:sldMk cId="1335146779" sldId="285"/>
            <ac:spMk id="146" creationId="{E8526E51-EA43-92B7-3154-B419D11EAC23}"/>
          </ac:spMkLst>
        </pc:spChg>
        <pc:spChg chg="mod">
          <ac:chgData name="Ally Sprik" userId="59f5d7f00ed8194e" providerId="LiveId" clId="{8347EC43-D2AD-0943-8DF8-B9BD116ACB11}" dt="2024-02-19T10:51:11.631" v="2035" actId="27803"/>
          <ac:spMkLst>
            <pc:docMk/>
            <pc:sldMk cId="1335146779" sldId="285"/>
            <ac:spMk id="147" creationId="{6BBCA8FB-54E6-6DCF-B389-E65000909327}"/>
          </ac:spMkLst>
        </pc:spChg>
        <pc:spChg chg="mod">
          <ac:chgData name="Ally Sprik" userId="59f5d7f00ed8194e" providerId="LiveId" clId="{8347EC43-D2AD-0943-8DF8-B9BD116ACB11}" dt="2024-02-19T10:51:11.631" v="2035" actId="27803"/>
          <ac:spMkLst>
            <pc:docMk/>
            <pc:sldMk cId="1335146779" sldId="285"/>
            <ac:spMk id="148" creationId="{87215070-D067-C40A-7437-3FC75EB4D1A5}"/>
          </ac:spMkLst>
        </pc:spChg>
        <pc:spChg chg="mod">
          <ac:chgData name="Ally Sprik" userId="59f5d7f00ed8194e" providerId="LiveId" clId="{8347EC43-D2AD-0943-8DF8-B9BD116ACB11}" dt="2024-02-19T10:51:11.631" v="2035" actId="27803"/>
          <ac:spMkLst>
            <pc:docMk/>
            <pc:sldMk cId="1335146779" sldId="285"/>
            <ac:spMk id="149" creationId="{C87227E9-49C4-A224-8F16-67A1C7E6315B}"/>
          </ac:spMkLst>
        </pc:spChg>
        <pc:spChg chg="mod">
          <ac:chgData name="Ally Sprik" userId="59f5d7f00ed8194e" providerId="LiveId" clId="{8347EC43-D2AD-0943-8DF8-B9BD116ACB11}" dt="2024-02-19T10:51:11.631" v="2035" actId="27803"/>
          <ac:spMkLst>
            <pc:docMk/>
            <pc:sldMk cId="1335146779" sldId="285"/>
            <ac:spMk id="150" creationId="{D695D10E-8AF6-38F2-2494-AD56513FCD6F}"/>
          </ac:spMkLst>
        </pc:spChg>
        <pc:spChg chg="mod">
          <ac:chgData name="Ally Sprik" userId="59f5d7f00ed8194e" providerId="LiveId" clId="{8347EC43-D2AD-0943-8DF8-B9BD116ACB11}" dt="2024-02-19T10:51:11.631" v="2035" actId="27803"/>
          <ac:spMkLst>
            <pc:docMk/>
            <pc:sldMk cId="1335146779" sldId="285"/>
            <ac:spMk id="151" creationId="{9104F151-1527-AFA8-36B4-9D13E2365FA3}"/>
          </ac:spMkLst>
        </pc:spChg>
        <pc:spChg chg="mod">
          <ac:chgData name="Ally Sprik" userId="59f5d7f00ed8194e" providerId="LiveId" clId="{8347EC43-D2AD-0943-8DF8-B9BD116ACB11}" dt="2024-02-19T10:51:11.631" v="2035" actId="27803"/>
          <ac:spMkLst>
            <pc:docMk/>
            <pc:sldMk cId="1335146779" sldId="285"/>
            <ac:spMk id="152" creationId="{56CBC6B7-0C01-0CF4-CA3E-5612022C33EA}"/>
          </ac:spMkLst>
        </pc:spChg>
        <pc:spChg chg="mod">
          <ac:chgData name="Ally Sprik" userId="59f5d7f00ed8194e" providerId="LiveId" clId="{8347EC43-D2AD-0943-8DF8-B9BD116ACB11}" dt="2024-02-19T10:51:11.631" v="2035" actId="27803"/>
          <ac:spMkLst>
            <pc:docMk/>
            <pc:sldMk cId="1335146779" sldId="285"/>
            <ac:spMk id="153" creationId="{8F69DDBF-7CB9-373D-D2D6-3103A20F77A0}"/>
          </ac:spMkLst>
        </pc:spChg>
        <pc:spChg chg="mod">
          <ac:chgData name="Ally Sprik" userId="59f5d7f00ed8194e" providerId="LiveId" clId="{8347EC43-D2AD-0943-8DF8-B9BD116ACB11}" dt="2024-02-19T10:51:11.631" v="2035" actId="27803"/>
          <ac:spMkLst>
            <pc:docMk/>
            <pc:sldMk cId="1335146779" sldId="285"/>
            <ac:spMk id="154" creationId="{BDEE3782-4B9A-1288-168F-3A55624041A9}"/>
          </ac:spMkLst>
        </pc:spChg>
        <pc:spChg chg="mod">
          <ac:chgData name="Ally Sprik" userId="59f5d7f00ed8194e" providerId="LiveId" clId="{8347EC43-D2AD-0943-8DF8-B9BD116ACB11}" dt="2024-02-19T10:51:11.631" v="2035" actId="27803"/>
          <ac:spMkLst>
            <pc:docMk/>
            <pc:sldMk cId="1335146779" sldId="285"/>
            <ac:spMk id="156" creationId="{C8F70897-6284-23E1-4160-1E91280E7DFC}"/>
          </ac:spMkLst>
        </pc:spChg>
        <pc:spChg chg="mod">
          <ac:chgData name="Ally Sprik" userId="59f5d7f00ed8194e" providerId="LiveId" clId="{8347EC43-D2AD-0943-8DF8-B9BD116ACB11}" dt="2024-02-19T10:51:11.631" v="2035" actId="27803"/>
          <ac:spMkLst>
            <pc:docMk/>
            <pc:sldMk cId="1335146779" sldId="285"/>
            <ac:spMk id="157" creationId="{93E6B57D-33A3-DB50-DADB-B30382A25384}"/>
          </ac:spMkLst>
        </pc:spChg>
        <pc:spChg chg="mod">
          <ac:chgData name="Ally Sprik" userId="59f5d7f00ed8194e" providerId="LiveId" clId="{8347EC43-D2AD-0943-8DF8-B9BD116ACB11}" dt="2024-02-19T10:51:11.631" v="2035" actId="27803"/>
          <ac:spMkLst>
            <pc:docMk/>
            <pc:sldMk cId="1335146779" sldId="285"/>
            <ac:spMk id="159" creationId="{797F71E4-4C4B-1D4B-8763-A38BFD8A1618}"/>
          </ac:spMkLst>
        </pc:spChg>
        <pc:spChg chg="mod">
          <ac:chgData name="Ally Sprik" userId="59f5d7f00ed8194e" providerId="LiveId" clId="{8347EC43-D2AD-0943-8DF8-B9BD116ACB11}" dt="2024-02-19T10:51:11.631" v="2035" actId="27803"/>
          <ac:spMkLst>
            <pc:docMk/>
            <pc:sldMk cId="1335146779" sldId="285"/>
            <ac:spMk id="161" creationId="{C4934512-E3AA-8E04-A268-7821F2938E47}"/>
          </ac:spMkLst>
        </pc:spChg>
        <pc:spChg chg="mod">
          <ac:chgData name="Ally Sprik" userId="59f5d7f00ed8194e" providerId="LiveId" clId="{8347EC43-D2AD-0943-8DF8-B9BD116ACB11}" dt="2024-02-19T10:51:11.631" v="2035" actId="27803"/>
          <ac:spMkLst>
            <pc:docMk/>
            <pc:sldMk cId="1335146779" sldId="285"/>
            <ac:spMk id="162" creationId="{1AAFFB9E-4EDE-442D-2299-01A4C2BB4E47}"/>
          </ac:spMkLst>
        </pc:spChg>
        <pc:spChg chg="mod">
          <ac:chgData name="Ally Sprik" userId="59f5d7f00ed8194e" providerId="LiveId" clId="{8347EC43-D2AD-0943-8DF8-B9BD116ACB11}" dt="2024-02-19T10:51:11.631" v="2035" actId="27803"/>
          <ac:spMkLst>
            <pc:docMk/>
            <pc:sldMk cId="1335146779" sldId="285"/>
            <ac:spMk id="163" creationId="{5ADB9CF5-2947-3F24-D64F-5C2C259787FC}"/>
          </ac:spMkLst>
        </pc:spChg>
        <pc:spChg chg="mod">
          <ac:chgData name="Ally Sprik" userId="59f5d7f00ed8194e" providerId="LiveId" clId="{8347EC43-D2AD-0943-8DF8-B9BD116ACB11}" dt="2024-02-19T10:51:11.631" v="2035" actId="27803"/>
          <ac:spMkLst>
            <pc:docMk/>
            <pc:sldMk cId="1335146779" sldId="285"/>
            <ac:spMk id="164" creationId="{196FDF3F-2110-0E5C-E839-F98A0F000722}"/>
          </ac:spMkLst>
        </pc:spChg>
        <pc:spChg chg="mod">
          <ac:chgData name="Ally Sprik" userId="59f5d7f00ed8194e" providerId="LiveId" clId="{8347EC43-D2AD-0943-8DF8-B9BD116ACB11}" dt="2024-02-19T10:51:11.631" v="2035" actId="27803"/>
          <ac:spMkLst>
            <pc:docMk/>
            <pc:sldMk cId="1335146779" sldId="285"/>
            <ac:spMk id="165" creationId="{B006D5ED-9564-8676-629F-BB6468A483C1}"/>
          </ac:spMkLst>
        </pc:spChg>
        <pc:spChg chg="mod">
          <ac:chgData name="Ally Sprik" userId="59f5d7f00ed8194e" providerId="LiveId" clId="{8347EC43-D2AD-0943-8DF8-B9BD116ACB11}" dt="2024-02-19T10:51:11.631" v="2035" actId="27803"/>
          <ac:spMkLst>
            <pc:docMk/>
            <pc:sldMk cId="1335146779" sldId="285"/>
            <ac:spMk id="166" creationId="{DEEEF7E4-41BC-344F-610B-7AC6627C3442}"/>
          </ac:spMkLst>
        </pc:spChg>
        <pc:spChg chg="mod">
          <ac:chgData name="Ally Sprik" userId="59f5d7f00ed8194e" providerId="LiveId" clId="{8347EC43-D2AD-0943-8DF8-B9BD116ACB11}" dt="2024-02-19T10:51:11.631" v="2035" actId="27803"/>
          <ac:spMkLst>
            <pc:docMk/>
            <pc:sldMk cId="1335146779" sldId="285"/>
            <ac:spMk id="167" creationId="{FB794DCC-4331-DE9C-C01F-1E7B69778011}"/>
          </ac:spMkLst>
        </pc:spChg>
        <pc:spChg chg="mod">
          <ac:chgData name="Ally Sprik" userId="59f5d7f00ed8194e" providerId="LiveId" clId="{8347EC43-D2AD-0943-8DF8-B9BD116ACB11}" dt="2024-02-19T10:51:11.631" v="2035" actId="27803"/>
          <ac:spMkLst>
            <pc:docMk/>
            <pc:sldMk cId="1335146779" sldId="285"/>
            <ac:spMk id="168" creationId="{F1319643-D952-5AC5-6B6F-83B4DFEFA5CC}"/>
          </ac:spMkLst>
        </pc:spChg>
        <pc:spChg chg="mod">
          <ac:chgData name="Ally Sprik" userId="59f5d7f00ed8194e" providerId="LiveId" clId="{8347EC43-D2AD-0943-8DF8-B9BD116ACB11}" dt="2024-02-19T10:51:11.631" v="2035" actId="27803"/>
          <ac:spMkLst>
            <pc:docMk/>
            <pc:sldMk cId="1335146779" sldId="285"/>
            <ac:spMk id="169" creationId="{27E9269E-AB0E-AA0F-2F1A-A2C6B1EB9784}"/>
          </ac:spMkLst>
        </pc:spChg>
        <pc:spChg chg="mod">
          <ac:chgData name="Ally Sprik" userId="59f5d7f00ed8194e" providerId="LiveId" clId="{8347EC43-D2AD-0943-8DF8-B9BD116ACB11}" dt="2024-02-19T10:51:11.631" v="2035" actId="27803"/>
          <ac:spMkLst>
            <pc:docMk/>
            <pc:sldMk cId="1335146779" sldId="285"/>
            <ac:spMk id="170" creationId="{56D6E491-7970-EA40-69BE-1FF647273B87}"/>
          </ac:spMkLst>
        </pc:spChg>
        <pc:spChg chg="mod">
          <ac:chgData name="Ally Sprik" userId="59f5d7f00ed8194e" providerId="LiveId" clId="{8347EC43-D2AD-0943-8DF8-B9BD116ACB11}" dt="2024-02-19T10:51:11.631" v="2035" actId="27803"/>
          <ac:spMkLst>
            <pc:docMk/>
            <pc:sldMk cId="1335146779" sldId="285"/>
            <ac:spMk id="171" creationId="{CFE74BF4-E2EB-F44C-B172-B52696FDBE4A}"/>
          </ac:spMkLst>
        </pc:spChg>
        <pc:spChg chg="mod">
          <ac:chgData name="Ally Sprik" userId="59f5d7f00ed8194e" providerId="LiveId" clId="{8347EC43-D2AD-0943-8DF8-B9BD116ACB11}" dt="2024-02-19T10:51:11.631" v="2035" actId="27803"/>
          <ac:spMkLst>
            <pc:docMk/>
            <pc:sldMk cId="1335146779" sldId="285"/>
            <ac:spMk id="173" creationId="{74AC0E1F-FE90-FE56-F8C2-00B60DF86A3E}"/>
          </ac:spMkLst>
        </pc:spChg>
        <pc:spChg chg="mod">
          <ac:chgData name="Ally Sprik" userId="59f5d7f00ed8194e" providerId="LiveId" clId="{8347EC43-D2AD-0943-8DF8-B9BD116ACB11}" dt="2024-02-19T10:51:11.631" v="2035" actId="27803"/>
          <ac:spMkLst>
            <pc:docMk/>
            <pc:sldMk cId="1335146779" sldId="285"/>
            <ac:spMk id="174" creationId="{80E4C267-7D08-C521-4869-847912857910}"/>
          </ac:spMkLst>
        </pc:spChg>
        <pc:spChg chg="mod">
          <ac:chgData name="Ally Sprik" userId="59f5d7f00ed8194e" providerId="LiveId" clId="{8347EC43-D2AD-0943-8DF8-B9BD116ACB11}" dt="2024-02-19T10:51:11.631" v="2035" actId="27803"/>
          <ac:spMkLst>
            <pc:docMk/>
            <pc:sldMk cId="1335146779" sldId="285"/>
            <ac:spMk id="176" creationId="{200D1DCE-C5B5-77AB-91C7-6AC6063F0817}"/>
          </ac:spMkLst>
        </pc:spChg>
        <pc:spChg chg="mod">
          <ac:chgData name="Ally Sprik" userId="59f5d7f00ed8194e" providerId="LiveId" clId="{8347EC43-D2AD-0943-8DF8-B9BD116ACB11}" dt="2024-02-19T10:51:11.631" v="2035" actId="27803"/>
          <ac:spMkLst>
            <pc:docMk/>
            <pc:sldMk cId="1335146779" sldId="285"/>
            <ac:spMk id="178" creationId="{C136BC07-97D9-555D-A3E3-41687ABEA82B}"/>
          </ac:spMkLst>
        </pc:spChg>
        <pc:spChg chg="mod">
          <ac:chgData name="Ally Sprik" userId="59f5d7f00ed8194e" providerId="LiveId" clId="{8347EC43-D2AD-0943-8DF8-B9BD116ACB11}" dt="2024-02-19T10:51:11.631" v="2035" actId="27803"/>
          <ac:spMkLst>
            <pc:docMk/>
            <pc:sldMk cId="1335146779" sldId="285"/>
            <ac:spMk id="179" creationId="{D539184F-40E4-7311-8018-4C47B6E11D40}"/>
          </ac:spMkLst>
        </pc:spChg>
        <pc:spChg chg="mod">
          <ac:chgData name="Ally Sprik" userId="59f5d7f00ed8194e" providerId="LiveId" clId="{8347EC43-D2AD-0943-8DF8-B9BD116ACB11}" dt="2024-02-19T10:51:11.631" v="2035" actId="27803"/>
          <ac:spMkLst>
            <pc:docMk/>
            <pc:sldMk cId="1335146779" sldId="285"/>
            <ac:spMk id="180" creationId="{DC605D64-BC01-8264-4758-2AFD6E384548}"/>
          </ac:spMkLst>
        </pc:spChg>
        <pc:spChg chg="mod">
          <ac:chgData name="Ally Sprik" userId="59f5d7f00ed8194e" providerId="LiveId" clId="{8347EC43-D2AD-0943-8DF8-B9BD116ACB11}" dt="2024-02-19T10:51:11.631" v="2035" actId="27803"/>
          <ac:spMkLst>
            <pc:docMk/>
            <pc:sldMk cId="1335146779" sldId="285"/>
            <ac:spMk id="181" creationId="{81F5047F-F68D-76E0-648E-25359B07CC1A}"/>
          </ac:spMkLst>
        </pc:spChg>
        <pc:spChg chg="mod">
          <ac:chgData name="Ally Sprik" userId="59f5d7f00ed8194e" providerId="LiveId" clId="{8347EC43-D2AD-0943-8DF8-B9BD116ACB11}" dt="2024-02-19T10:51:11.631" v="2035" actId="27803"/>
          <ac:spMkLst>
            <pc:docMk/>
            <pc:sldMk cId="1335146779" sldId="285"/>
            <ac:spMk id="183" creationId="{7F7A5B75-023B-74CB-2C4A-2F7C08028861}"/>
          </ac:spMkLst>
        </pc:spChg>
        <pc:spChg chg="mod">
          <ac:chgData name="Ally Sprik" userId="59f5d7f00ed8194e" providerId="LiveId" clId="{8347EC43-D2AD-0943-8DF8-B9BD116ACB11}" dt="2024-02-19T10:51:11.631" v="2035" actId="27803"/>
          <ac:spMkLst>
            <pc:docMk/>
            <pc:sldMk cId="1335146779" sldId="285"/>
            <ac:spMk id="184" creationId="{BBB61258-FC27-15E5-C6B5-5599BE5F74DE}"/>
          </ac:spMkLst>
        </pc:spChg>
        <pc:spChg chg="mod">
          <ac:chgData name="Ally Sprik" userId="59f5d7f00ed8194e" providerId="LiveId" clId="{8347EC43-D2AD-0943-8DF8-B9BD116ACB11}" dt="2024-02-19T10:51:11.631" v="2035" actId="27803"/>
          <ac:spMkLst>
            <pc:docMk/>
            <pc:sldMk cId="1335146779" sldId="285"/>
            <ac:spMk id="186" creationId="{1A1E3DA9-6B70-5A07-78A1-829EEBDE14C5}"/>
          </ac:spMkLst>
        </pc:spChg>
        <pc:spChg chg="mod">
          <ac:chgData name="Ally Sprik" userId="59f5d7f00ed8194e" providerId="LiveId" clId="{8347EC43-D2AD-0943-8DF8-B9BD116ACB11}" dt="2024-02-19T10:51:11.631" v="2035" actId="27803"/>
          <ac:spMkLst>
            <pc:docMk/>
            <pc:sldMk cId="1335146779" sldId="285"/>
            <ac:spMk id="188" creationId="{6A4CABB1-BB01-324B-AE19-FF90CC27C198}"/>
          </ac:spMkLst>
        </pc:spChg>
        <pc:spChg chg="mod">
          <ac:chgData name="Ally Sprik" userId="59f5d7f00ed8194e" providerId="LiveId" clId="{8347EC43-D2AD-0943-8DF8-B9BD116ACB11}" dt="2024-02-19T10:51:11.631" v="2035" actId="27803"/>
          <ac:spMkLst>
            <pc:docMk/>
            <pc:sldMk cId="1335146779" sldId="285"/>
            <ac:spMk id="189" creationId="{C00DD669-8014-A419-629B-6EF657CAD517}"/>
          </ac:spMkLst>
        </pc:spChg>
        <pc:spChg chg="mod">
          <ac:chgData name="Ally Sprik" userId="59f5d7f00ed8194e" providerId="LiveId" clId="{8347EC43-D2AD-0943-8DF8-B9BD116ACB11}" dt="2024-02-19T10:51:11.631" v="2035" actId="27803"/>
          <ac:spMkLst>
            <pc:docMk/>
            <pc:sldMk cId="1335146779" sldId="285"/>
            <ac:spMk id="190" creationId="{440F4E8A-4DE9-7A7E-7FE9-DE06259F4E0D}"/>
          </ac:spMkLst>
        </pc:spChg>
        <pc:spChg chg="mod">
          <ac:chgData name="Ally Sprik" userId="59f5d7f00ed8194e" providerId="LiveId" clId="{8347EC43-D2AD-0943-8DF8-B9BD116ACB11}" dt="2024-02-19T10:51:11.631" v="2035" actId="27803"/>
          <ac:spMkLst>
            <pc:docMk/>
            <pc:sldMk cId="1335146779" sldId="285"/>
            <ac:spMk id="191" creationId="{B869B8BD-8902-CC3C-C43E-BB15BECDAA9C}"/>
          </ac:spMkLst>
        </pc:spChg>
        <pc:spChg chg="mod">
          <ac:chgData name="Ally Sprik" userId="59f5d7f00ed8194e" providerId="LiveId" clId="{8347EC43-D2AD-0943-8DF8-B9BD116ACB11}" dt="2024-02-19T10:51:11.631" v="2035" actId="27803"/>
          <ac:spMkLst>
            <pc:docMk/>
            <pc:sldMk cId="1335146779" sldId="285"/>
            <ac:spMk id="192" creationId="{5C5A3A86-408C-E4C6-8DC3-802563CE6B83}"/>
          </ac:spMkLst>
        </pc:spChg>
        <pc:spChg chg="mod">
          <ac:chgData name="Ally Sprik" userId="59f5d7f00ed8194e" providerId="LiveId" clId="{8347EC43-D2AD-0943-8DF8-B9BD116ACB11}" dt="2024-02-19T10:51:11.631" v="2035" actId="27803"/>
          <ac:spMkLst>
            <pc:docMk/>
            <pc:sldMk cId="1335146779" sldId="285"/>
            <ac:spMk id="193" creationId="{BC40D2F5-1163-4F5A-3C1C-10C01FC12146}"/>
          </ac:spMkLst>
        </pc:spChg>
        <pc:spChg chg="mod">
          <ac:chgData name="Ally Sprik" userId="59f5d7f00ed8194e" providerId="LiveId" clId="{8347EC43-D2AD-0943-8DF8-B9BD116ACB11}" dt="2024-02-19T10:51:11.631" v="2035" actId="27803"/>
          <ac:spMkLst>
            <pc:docMk/>
            <pc:sldMk cId="1335146779" sldId="285"/>
            <ac:spMk id="194" creationId="{80BFA41E-AC36-79DB-00B2-77BA00DA2DE2}"/>
          </ac:spMkLst>
        </pc:spChg>
        <pc:spChg chg="mod">
          <ac:chgData name="Ally Sprik" userId="59f5d7f00ed8194e" providerId="LiveId" clId="{8347EC43-D2AD-0943-8DF8-B9BD116ACB11}" dt="2024-02-19T10:51:11.631" v="2035" actId="27803"/>
          <ac:spMkLst>
            <pc:docMk/>
            <pc:sldMk cId="1335146779" sldId="285"/>
            <ac:spMk id="195" creationId="{B333328D-F365-FB7C-BFA5-3BE7D941DADC}"/>
          </ac:spMkLst>
        </pc:spChg>
        <pc:spChg chg="mod">
          <ac:chgData name="Ally Sprik" userId="59f5d7f00ed8194e" providerId="LiveId" clId="{8347EC43-D2AD-0943-8DF8-B9BD116ACB11}" dt="2024-02-19T10:51:11.631" v="2035" actId="27803"/>
          <ac:spMkLst>
            <pc:docMk/>
            <pc:sldMk cId="1335146779" sldId="285"/>
            <ac:spMk id="196" creationId="{5DF7DF08-0B03-70BF-0667-E38E927B05E8}"/>
          </ac:spMkLst>
        </pc:spChg>
        <pc:spChg chg="mod">
          <ac:chgData name="Ally Sprik" userId="59f5d7f00ed8194e" providerId="LiveId" clId="{8347EC43-D2AD-0943-8DF8-B9BD116ACB11}" dt="2024-02-19T10:51:11.631" v="2035" actId="27803"/>
          <ac:spMkLst>
            <pc:docMk/>
            <pc:sldMk cId="1335146779" sldId="285"/>
            <ac:spMk id="197" creationId="{9F81A12E-BF0D-18AD-63D7-FE640BDDAA06}"/>
          </ac:spMkLst>
        </pc:spChg>
        <pc:spChg chg="mod">
          <ac:chgData name="Ally Sprik" userId="59f5d7f00ed8194e" providerId="LiveId" clId="{8347EC43-D2AD-0943-8DF8-B9BD116ACB11}" dt="2024-02-19T10:51:11.631" v="2035" actId="27803"/>
          <ac:spMkLst>
            <pc:docMk/>
            <pc:sldMk cId="1335146779" sldId="285"/>
            <ac:spMk id="198" creationId="{28733B85-637B-9038-DD0F-E5449695F8E8}"/>
          </ac:spMkLst>
        </pc:spChg>
        <pc:spChg chg="mod">
          <ac:chgData name="Ally Sprik" userId="59f5d7f00ed8194e" providerId="LiveId" clId="{8347EC43-D2AD-0943-8DF8-B9BD116ACB11}" dt="2024-02-19T10:51:11.631" v="2035" actId="27803"/>
          <ac:spMkLst>
            <pc:docMk/>
            <pc:sldMk cId="1335146779" sldId="285"/>
            <ac:spMk id="200" creationId="{AFCAB23B-6AE1-FE31-D91B-8599728DC6BF}"/>
          </ac:spMkLst>
        </pc:spChg>
        <pc:spChg chg="mod">
          <ac:chgData name="Ally Sprik" userId="59f5d7f00ed8194e" providerId="LiveId" clId="{8347EC43-D2AD-0943-8DF8-B9BD116ACB11}" dt="2024-02-19T10:51:11.631" v="2035" actId="27803"/>
          <ac:spMkLst>
            <pc:docMk/>
            <pc:sldMk cId="1335146779" sldId="285"/>
            <ac:spMk id="201" creationId="{E080BEFB-40DC-FB28-6DAC-6C4EA9B2AAF5}"/>
          </ac:spMkLst>
        </pc:spChg>
        <pc:spChg chg="mod">
          <ac:chgData name="Ally Sprik" userId="59f5d7f00ed8194e" providerId="LiveId" clId="{8347EC43-D2AD-0943-8DF8-B9BD116ACB11}" dt="2024-02-19T10:51:11.631" v="2035" actId="27803"/>
          <ac:spMkLst>
            <pc:docMk/>
            <pc:sldMk cId="1335146779" sldId="285"/>
            <ac:spMk id="203" creationId="{5E1E59A0-9E11-1B87-A5DA-18072FB5B80D}"/>
          </ac:spMkLst>
        </pc:spChg>
        <pc:spChg chg="mod">
          <ac:chgData name="Ally Sprik" userId="59f5d7f00ed8194e" providerId="LiveId" clId="{8347EC43-D2AD-0943-8DF8-B9BD116ACB11}" dt="2024-02-19T10:51:11.631" v="2035" actId="27803"/>
          <ac:spMkLst>
            <pc:docMk/>
            <pc:sldMk cId="1335146779" sldId="285"/>
            <ac:spMk id="204" creationId="{05CB1189-28E2-F871-09F0-E072BBE5B93C}"/>
          </ac:spMkLst>
        </pc:spChg>
        <pc:spChg chg="mod">
          <ac:chgData name="Ally Sprik" userId="59f5d7f00ed8194e" providerId="LiveId" clId="{8347EC43-D2AD-0943-8DF8-B9BD116ACB11}" dt="2024-02-19T10:51:11.631" v="2035" actId="27803"/>
          <ac:spMkLst>
            <pc:docMk/>
            <pc:sldMk cId="1335146779" sldId="285"/>
            <ac:spMk id="206" creationId="{959D832B-B511-049E-A00B-76303996116F}"/>
          </ac:spMkLst>
        </pc:spChg>
        <pc:spChg chg="mod">
          <ac:chgData name="Ally Sprik" userId="59f5d7f00ed8194e" providerId="LiveId" clId="{8347EC43-D2AD-0943-8DF8-B9BD116ACB11}" dt="2024-02-19T10:51:11.631" v="2035" actId="27803"/>
          <ac:spMkLst>
            <pc:docMk/>
            <pc:sldMk cId="1335146779" sldId="285"/>
            <ac:spMk id="207" creationId="{15C55586-3D1D-6018-2D21-EDBA5B15C075}"/>
          </ac:spMkLst>
        </pc:spChg>
        <pc:spChg chg="mod">
          <ac:chgData name="Ally Sprik" userId="59f5d7f00ed8194e" providerId="LiveId" clId="{8347EC43-D2AD-0943-8DF8-B9BD116ACB11}" dt="2024-02-19T10:51:11.631" v="2035" actId="27803"/>
          <ac:spMkLst>
            <pc:docMk/>
            <pc:sldMk cId="1335146779" sldId="285"/>
            <ac:spMk id="209" creationId="{A212D72E-3BEB-AC7B-AD91-09DEDFA8FD17}"/>
          </ac:spMkLst>
        </pc:spChg>
        <pc:spChg chg="mod">
          <ac:chgData name="Ally Sprik" userId="59f5d7f00ed8194e" providerId="LiveId" clId="{8347EC43-D2AD-0943-8DF8-B9BD116ACB11}" dt="2024-02-19T10:51:11.631" v="2035" actId="27803"/>
          <ac:spMkLst>
            <pc:docMk/>
            <pc:sldMk cId="1335146779" sldId="285"/>
            <ac:spMk id="210" creationId="{44926CFA-FA62-707B-9355-0DB4D2ACB207}"/>
          </ac:spMkLst>
        </pc:spChg>
        <pc:spChg chg="mod">
          <ac:chgData name="Ally Sprik" userId="59f5d7f00ed8194e" providerId="LiveId" clId="{8347EC43-D2AD-0943-8DF8-B9BD116ACB11}" dt="2024-02-19T10:51:11.631" v="2035" actId="27803"/>
          <ac:spMkLst>
            <pc:docMk/>
            <pc:sldMk cId="1335146779" sldId="285"/>
            <ac:spMk id="212" creationId="{3ABBEAE1-EBD9-6369-DE65-2DFFD2A1C6DF}"/>
          </ac:spMkLst>
        </pc:spChg>
        <pc:spChg chg="mod">
          <ac:chgData name="Ally Sprik" userId="59f5d7f00ed8194e" providerId="LiveId" clId="{8347EC43-D2AD-0943-8DF8-B9BD116ACB11}" dt="2024-02-19T10:51:11.631" v="2035" actId="27803"/>
          <ac:spMkLst>
            <pc:docMk/>
            <pc:sldMk cId="1335146779" sldId="285"/>
            <ac:spMk id="213" creationId="{234A03CB-17F5-5DE7-74C5-0048869C39AF}"/>
          </ac:spMkLst>
        </pc:spChg>
        <pc:spChg chg="mod">
          <ac:chgData name="Ally Sprik" userId="59f5d7f00ed8194e" providerId="LiveId" clId="{8347EC43-D2AD-0943-8DF8-B9BD116ACB11}" dt="2024-02-19T10:51:11.631" v="2035" actId="27803"/>
          <ac:spMkLst>
            <pc:docMk/>
            <pc:sldMk cId="1335146779" sldId="285"/>
            <ac:spMk id="215" creationId="{0E861ECE-9A72-1101-29A6-B62350AF3E18}"/>
          </ac:spMkLst>
        </pc:spChg>
        <pc:spChg chg="mod">
          <ac:chgData name="Ally Sprik" userId="59f5d7f00ed8194e" providerId="LiveId" clId="{8347EC43-D2AD-0943-8DF8-B9BD116ACB11}" dt="2024-02-19T10:51:11.631" v="2035" actId="27803"/>
          <ac:spMkLst>
            <pc:docMk/>
            <pc:sldMk cId="1335146779" sldId="285"/>
            <ac:spMk id="216" creationId="{2FC24A18-47A0-7642-4C4F-0D02C65C5CF3}"/>
          </ac:spMkLst>
        </pc:spChg>
        <pc:spChg chg="mod">
          <ac:chgData name="Ally Sprik" userId="59f5d7f00ed8194e" providerId="LiveId" clId="{8347EC43-D2AD-0943-8DF8-B9BD116ACB11}" dt="2024-02-19T10:51:11.631" v="2035" actId="27803"/>
          <ac:spMkLst>
            <pc:docMk/>
            <pc:sldMk cId="1335146779" sldId="285"/>
            <ac:spMk id="218" creationId="{09CCA4B5-D8DF-B24A-57B4-8174BC9C19B0}"/>
          </ac:spMkLst>
        </pc:spChg>
        <pc:spChg chg="mod">
          <ac:chgData name="Ally Sprik" userId="59f5d7f00ed8194e" providerId="LiveId" clId="{8347EC43-D2AD-0943-8DF8-B9BD116ACB11}" dt="2024-02-19T10:51:11.631" v="2035" actId="27803"/>
          <ac:spMkLst>
            <pc:docMk/>
            <pc:sldMk cId="1335146779" sldId="285"/>
            <ac:spMk id="219" creationId="{90A845CB-EE3E-94DC-9823-642A3D722334}"/>
          </ac:spMkLst>
        </pc:spChg>
        <pc:spChg chg="mod">
          <ac:chgData name="Ally Sprik" userId="59f5d7f00ed8194e" providerId="LiveId" clId="{8347EC43-D2AD-0943-8DF8-B9BD116ACB11}" dt="2024-02-19T10:51:11.631" v="2035" actId="27803"/>
          <ac:spMkLst>
            <pc:docMk/>
            <pc:sldMk cId="1335146779" sldId="285"/>
            <ac:spMk id="221" creationId="{A1588753-2D51-CB20-3559-BD763FE9BCC7}"/>
          </ac:spMkLst>
        </pc:spChg>
        <pc:spChg chg="mod">
          <ac:chgData name="Ally Sprik" userId="59f5d7f00ed8194e" providerId="LiveId" clId="{8347EC43-D2AD-0943-8DF8-B9BD116ACB11}" dt="2024-02-19T10:51:11.631" v="2035" actId="27803"/>
          <ac:spMkLst>
            <pc:docMk/>
            <pc:sldMk cId="1335146779" sldId="285"/>
            <ac:spMk id="222" creationId="{CAF60B5C-EB7C-39D9-237D-24BBC3E4F015}"/>
          </ac:spMkLst>
        </pc:spChg>
        <pc:spChg chg="mod">
          <ac:chgData name="Ally Sprik" userId="59f5d7f00ed8194e" providerId="LiveId" clId="{8347EC43-D2AD-0943-8DF8-B9BD116ACB11}" dt="2024-02-19T10:51:11.631" v="2035" actId="27803"/>
          <ac:spMkLst>
            <pc:docMk/>
            <pc:sldMk cId="1335146779" sldId="285"/>
            <ac:spMk id="224" creationId="{441CFF95-8508-04BA-7D48-89606402FF22}"/>
          </ac:spMkLst>
        </pc:spChg>
        <pc:spChg chg="mod">
          <ac:chgData name="Ally Sprik" userId="59f5d7f00ed8194e" providerId="LiveId" clId="{8347EC43-D2AD-0943-8DF8-B9BD116ACB11}" dt="2024-02-19T10:51:11.631" v="2035" actId="27803"/>
          <ac:spMkLst>
            <pc:docMk/>
            <pc:sldMk cId="1335146779" sldId="285"/>
            <ac:spMk id="225" creationId="{CB1A61A5-A714-67C6-92E6-84FAE267C28C}"/>
          </ac:spMkLst>
        </pc:spChg>
        <pc:spChg chg="mod">
          <ac:chgData name="Ally Sprik" userId="59f5d7f00ed8194e" providerId="LiveId" clId="{8347EC43-D2AD-0943-8DF8-B9BD116ACB11}" dt="2024-02-19T10:51:11.631" v="2035" actId="27803"/>
          <ac:spMkLst>
            <pc:docMk/>
            <pc:sldMk cId="1335146779" sldId="285"/>
            <ac:spMk id="227" creationId="{3FA5336F-D8DB-93F1-B280-ECB7DFB25886}"/>
          </ac:spMkLst>
        </pc:spChg>
        <pc:spChg chg="mod">
          <ac:chgData name="Ally Sprik" userId="59f5d7f00ed8194e" providerId="LiveId" clId="{8347EC43-D2AD-0943-8DF8-B9BD116ACB11}" dt="2024-02-19T10:51:11.631" v="2035" actId="27803"/>
          <ac:spMkLst>
            <pc:docMk/>
            <pc:sldMk cId="1335146779" sldId="285"/>
            <ac:spMk id="228" creationId="{3B5445A8-626A-A629-3B20-CE3C8F8F8AB1}"/>
          </ac:spMkLst>
        </pc:spChg>
        <pc:spChg chg="mod">
          <ac:chgData name="Ally Sprik" userId="59f5d7f00ed8194e" providerId="LiveId" clId="{8347EC43-D2AD-0943-8DF8-B9BD116ACB11}" dt="2024-02-19T10:51:11.631" v="2035" actId="27803"/>
          <ac:spMkLst>
            <pc:docMk/>
            <pc:sldMk cId="1335146779" sldId="285"/>
            <ac:spMk id="230" creationId="{7CD31B2F-4F1B-9AB4-1292-E8F23600582C}"/>
          </ac:spMkLst>
        </pc:spChg>
        <pc:spChg chg="mod">
          <ac:chgData name="Ally Sprik" userId="59f5d7f00ed8194e" providerId="LiveId" clId="{8347EC43-D2AD-0943-8DF8-B9BD116ACB11}" dt="2024-02-19T10:51:11.631" v="2035" actId="27803"/>
          <ac:spMkLst>
            <pc:docMk/>
            <pc:sldMk cId="1335146779" sldId="285"/>
            <ac:spMk id="232" creationId="{9BEE26DB-00E4-DF4F-68DF-711E95A68364}"/>
          </ac:spMkLst>
        </pc:spChg>
        <pc:spChg chg="mod">
          <ac:chgData name="Ally Sprik" userId="59f5d7f00ed8194e" providerId="LiveId" clId="{8347EC43-D2AD-0943-8DF8-B9BD116ACB11}" dt="2024-02-19T10:51:11.631" v="2035" actId="27803"/>
          <ac:spMkLst>
            <pc:docMk/>
            <pc:sldMk cId="1335146779" sldId="285"/>
            <ac:spMk id="233" creationId="{7E9108B7-A7CA-2254-3461-971982DACC66}"/>
          </ac:spMkLst>
        </pc:spChg>
        <pc:spChg chg="mod">
          <ac:chgData name="Ally Sprik" userId="59f5d7f00ed8194e" providerId="LiveId" clId="{8347EC43-D2AD-0943-8DF8-B9BD116ACB11}" dt="2024-02-19T10:51:11.631" v="2035" actId="27803"/>
          <ac:spMkLst>
            <pc:docMk/>
            <pc:sldMk cId="1335146779" sldId="285"/>
            <ac:spMk id="234" creationId="{C913E8FD-250B-FC4F-86BC-8FA11793CCFC}"/>
          </ac:spMkLst>
        </pc:spChg>
        <pc:spChg chg="mod">
          <ac:chgData name="Ally Sprik" userId="59f5d7f00ed8194e" providerId="LiveId" clId="{8347EC43-D2AD-0943-8DF8-B9BD116ACB11}" dt="2024-02-19T10:51:11.631" v="2035" actId="27803"/>
          <ac:spMkLst>
            <pc:docMk/>
            <pc:sldMk cId="1335146779" sldId="285"/>
            <ac:spMk id="235" creationId="{DF2608D9-BB9C-69B9-776A-2DC81AF9A399}"/>
          </ac:spMkLst>
        </pc:spChg>
        <pc:spChg chg="mod">
          <ac:chgData name="Ally Sprik" userId="59f5d7f00ed8194e" providerId="LiveId" clId="{8347EC43-D2AD-0943-8DF8-B9BD116ACB11}" dt="2024-02-19T10:51:11.631" v="2035" actId="27803"/>
          <ac:spMkLst>
            <pc:docMk/>
            <pc:sldMk cId="1335146779" sldId="285"/>
            <ac:spMk id="236" creationId="{FCA58BA0-2643-75BE-7BEE-4F4F4B981411}"/>
          </ac:spMkLst>
        </pc:spChg>
        <pc:spChg chg="mod">
          <ac:chgData name="Ally Sprik" userId="59f5d7f00ed8194e" providerId="LiveId" clId="{8347EC43-D2AD-0943-8DF8-B9BD116ACB11}" dt="2024-02-19T10:51:11.631" v="2035" actId="27803"/>
          <ac:spMkLst>
            <pc:docMk/>
            <pc:sldMk cId="1335146779" sldId="285"/>
            <ac:spMk id="237" creationId="{7CFAA976-7D26-078F-C1F0-19D98B77D292}"/>
          </ac:spMkLst>
        </pc:spChg>
        <pc:spChg chg="mod">
          <ac:chgData name="Ally Sprik" userId="59f5d7f00ed8194e" providerId="LiveId" clId="{8347EC43-D2AD-0943-8DF8-B9BD116ACB11}" dt="2024-02-19T10:51:11.631" v="2035" actId="27803"/>
          <ac:spMkLst>
            <pc:docMk/>
            <pc:sldMk cId="1335146779" sldId="285"/>
            <ac:spMk id="238" creationId="{A49785CA-7E07-DA4E-6B5C-64CBEA1DA107}"/>
          </ac:spMkLst>
        </pc:spChg>
        <pc:spChg chg="mod">
          <ac:chgData name="Ally Sprik" userId="59f5d7f00ed8194e" providerId="LiveId" clId="{8347EC43-D2AD-0943-8DF8-B9BD116ACB11}" dt="2024-02-19T10:51:11.631" v="2035" actId="27803"/>
          <ac:spMkLst>
            <pc:docMk/>
            <pc:sldMk cId="1335146779" sldId="285"/>
            <ac:spMk id="239" creationId="{0281CC1C-BACE-E8E2-6B1F-FA9A1BDB2D0F}"/>
          </ac:spMkLst>
        </pc:spChg>
        <pc:spChg chg="mod">
          <ac:chgData name="Ally Sprik" userId="59f5d7f00ed8194e" providerId="LiveId" clId="{8347EC43-D2AD-0943-8DF8-B9BD116ACB11}" dt="2024-02-19T10:51:11.631" v="2035" actId="27803"/>
          <ac:spMkLst>
            <pc:docMk/>
            <pc:sldMk cId="1335146779" sldId="285"/>
            <ac:spMk id="240" creationId="{33A6B102-7FC8-0F54-2A03-BB9A4B871C04}"/>
          </ac:spMkLst>
        </pc:spChg>
        <pc:spChg chg="mod">
          <ac:chgData name="Ally Sprik" userId="59f5d7f00ed8194e" providerId="LiveId" clId="{8347EC43-D2AD-0943-8DF8-B9BD116ACB11}" dt="2024-02-19T10:51:11.631" v="2035" actId="27803"/>
          <ac:spMkLst>
            <pc:docMk/>
            <pc:sldMk cId="1335146779" sldId="285"/>
            <ac:spMk id="241" creationId="{00E83671-6D51-11B1-D480-EF26608DC416}"/>
          </ac:spMkLst>
        </pc:spChg>
        <pc:spChg chg="mod">
          <ac:chgData name="Ally Sprik" userId="59f5d7f00ed8194e" providerId="LiveId" clId="{8347EC43-D2AD-0943-8DF8-B9BD116ACB11}" dt="2024-02-19T10:51:11.631" v="2035" actId="27803"/>
          <ac:spMkLst>
            <pc:docMk/>
            <pc:sldMk cId="1335146779" sldId="285"/>
            <ac:spMk id="242" creationId="{57E564DC-02E0-B455-32AA-07E2BB272343}"/>
          </ac:spMkLst>
        </pc:spChg>
        <pc:spChg chg="mod">
          <ac:chgData name="Ally Sprik" userId="59f5d7f00ed8194e" providerId="LiveId" clId="{8347EC43-D2AD-0943-8DF8-B9BD116ACB11}" dt="2024-02-19T10:51:11.631" v="2035" actId="27803"/>
          <ac:spMkLst>
            <pc:docMk/>
            <pc:sldMk cId="1335146779" sldId="285"/>
            <ac:spMk id="243" creationId="{181229E3-DEA1-FA39-2A6A-1CBB5E10DA8E}"/>
          </ac:spMkLst>
        </pc:spChg>
        <pc:spChg chg="mod">
          <ac:chgData name="Ally Sprik" userId="59f5d7f00ed8194e" providerId="LiveId" clId="{8347EC43-D2AD-0943-8DF8-B9BD116ACB11}" dt="2024-02-19T10:51:11.631" v="2035" actId="27803"/>
          <ac:spMkLst>
            <pc:docMk/>
            <pc:sldMk cId="1335146779" sldId="285"/>
            <ac:spMk id="244" creationId="{871EE1BC-9B45-52DE-C2D8-D5D0B82A301F}"/>
          </ac:spMkLst>
        </pc:spChg>
        <pc:spChg chg="mod">
          <ac:chgData name="Ally Sprik" userId="59f5d7f00ed8194e" providerId="LiveId" clId="{8347EC43-D2AD-0943-8DF8-B9BD116ACB11}" dt="2024-02-19T10:51:11.631" v="2035" actId="27803"/>
          <ac:spMkLst>
            <pc:docMk/>
            <pc:sldMk cId="1335146779" sldId="285"/>
            <ac:spMk id="245" creationId="{17202928-FB11-FEFE-C34D-51BDCDDA51DF}"/>
          </ac:spMkLst>
        </pc:spChg>
        <pc:spChg chg="mod">
          <ac:chgData name="Ally Sprik" userId="59f5d7f00ed8194e" providerId="LiveId" clId="{8347EC43-D2AD-0943-8DF8-B9BD116ACB11}" dt="2024-02-19T10:51:11.631" v="2035" actId="27803"/>
          <ac:spMkLst>
            <pc:docMk/>
            <pc:sldMk cId="1335146779" sldId="285"/>
            <ac:spMk id="246" creationId="{308848AB-E340-3836-C069-DCCE683B090E}"/>
          </ac:spMkLst>
        </pc:spChg>
        <pc:spChg chg="mod">
          <ac:chgData name="Ally Sprik" userId="59f5d7f00ed8194e" providerId="LiveId" clId="{8347EC43-D2AD-0943-8DF8-B9BD116ACB11}" dt="2024-02-19T10:51:11.631" v="2035" actId="27803"/>
          <ac:spMkLst>
            <pc:docMk/>
            <pc:sldMk cId="1335146779" sldId="285"/>
            <ac:spMk id="247" creationId="{5C7D7D43-1B19-5ECC-239D-344173887CFF}"/>
          </ac:spMkLst>
        </pc:spChg>
        <pc:spChg chg="mod">
          <ac:chgData name="Ally Sprik" userId="59f5d7f00ed8194e" providerId="LiveId" clId="{8347EC43-D2AD-0943-8DF8-B9BD116ACB11}" dt="2024-02-19T10:51:11.631" v="2035" actId="27803"/>
          <ac:spMkLst>
            <pc:docMk/>
            <pc:sldMk cId="1335146779" sldId="285"/>
            <ac:spMk id="248" creationId="{AE17D06D-5670-A7C5-DBC7-2C6B473B6581}"/>
          </ac:spMkLst>
        </pc:spChg>
        <pc:spChg chg="mod">
          <ac:chgData name="Ally Sprik" userId="59f5d7f00ed8194e" providerId="LiveId" clId="{8347EC43-D2AD-0943-8DF8-B9BD116ACB11}" dt="2024-02-19T10:51:11.631" v="2035" actId="27803"/>
          <ac:spMkLst>
            <pc:docMk/>
            <pc:sldMk cId="1335146779" sldId="285"/>
            <ac:spMk id="249" creationId="{42C1AD6A-CCBB-BA4C-599A-E0F2F001A116}"/>
          </ac:spMkLst>
        </pc:spChg>
        <pc:spChg chg="mod">
          <ac:chgData name="Ally Sprik" userId="59f5d7f00ed8194e" providerId="LiveId" clId="{8347EC43-D2AD-0943-8DF8-B9BD116ACB11}" dt="2024-02-19T10:51:11.631" v="2035" actId="27803"/>
          <ac:spMkLst>
            <pc:docMk/>
            <pc:sldMk cId="1335146779" sldId="285"/>
            <ac:spMk id="251" creationId="{438336A0-3AFD-8374-FBBE-F8B6606DE01B}"/>
          </ac:spMkLst>
        </pc:spChg>
        <pc:spChg chg="mod">
          <ac:chgData name="Ally Sprik" userId="59f5d7f00ed8194e" providerId="LiveId" clId="{8347EC43-D2AD-0943-8DF8-B9BD116ACB11}" dt="2024-02-19T10:51:11.631" v="2035" actId="27803"/>
          <ac:spMkLst>
            <pc:docMk/>
            <pc:sldMk cId="1335146779" sldId="285"/>
            <ac:spMk id="252" creationId="{DBFAEE1F-EEFA-7FBC-058E-07495B2B3C94}"/>
          </ac:spMkLst>
        </pc:spChg>
        <pc:spChg chg="mod">
          <ac:chgData name="Ally Sprik" userId="59f5d7f00ed8194e" providerId="LiveId" clId="{8347EC43-D2AD-0943-8DF8-B9BD116ACB11}" dt="2024-02-19T10:51:11.631" v="2035" actId="27803"/>
          <ac:spMkLst>
            <pc:docMk/>
            <pc:sldMk cId="1335146779" sldId="285"/>
            <ac:spMk id="254" creationId="{5AC8927A-E3DF-529D-E23A-AC635A88A406}"/>
          </ac:spMkLst>
        </pc:spChg>
        <pc:spChg chg="mod">
          <ac:chgData name="Ally Sprik" userId="59f5d7f00ed8194e" providerId="LiveId" clId="{8347EC43-D2AD-0943-8DF8-B9BD116ACB11}" dt="2024-02-19T10:51:11.631" v="2035" actId="27803"/>
          <ac:spMkLst>
            <pc:docMk/>
            <pc:sldMk cId="1335146779" sldId="285"/>
            <ac:spMk id="256" creationId="{6B5CAAC9-6597-E9D5-6A19-010447690AE3}"/>
          </ac:spMkLst>
        </pc:spChg>
        <pc:spChg chg="mod">
          <ac:chgData name="Ally Sprik" userId="59f5d7f00ed8194e" providerId="LiveId" clId="{8347EC43-D2AD-0943-8DF8-B9BD116ACB11}" dt="2024-02-19T10:51:11.631" v="2035" actId="27803"/>
          <ac:spMkLst>
            <pc:docMk/>
            <pc:sldMk cId="1335146779" sldId="285"/>
            <ac:spMk id="257" creationId="{84D0C006-F2AC-40CC-F43B-9279CCDA97A1}"/>
          </ac:spMkLst>
        </pc:spChg>
        <pc:spChg chg="mod">
          <ac:chgData name="Ally Sprik" userId="59f5d7f00ed8194e" providerId="LiveId" clId="{8347EC43-D2AD-0943-8DF8-B9BD116ACB11}" dt="2024-02-19T10:51:11.631" v="2035" actId="27803"/>
          <ac:spMkLst>
            <pc:docMk/>
            <pc:sldMk cId="1335146779" sldId="285"/>
            <ac:spMk id="258" creationId="{EE2D24DD-9675-BEDF-E19A-E3F466BB3741}"/>
          </ac:spMkLst>
        </pc:spChg>
        <pc:spChg chg="mod">
          <ac:chgData name="Ally Sprik" userId="59f5d7f00ed8194e" providerId="LiveId" clId="{8347EC43-D2AD-0943-8DF8-B9BD116ACB11}" dt="2024-02-19T10:51:11.631" v="2035" actId="27803"/>
          <ac:spMkLst>
            <pc:docMk/>
            <pc:sldMk cId="1335146779" sldId="285"/>
            <ac:spMk id="259" creationId="{A95D80C2-1DB5-D972-5478-267B6BEE6875}"/>
          </ac:spMkLst>
        </pc:spChg>
        <pc:spChg chg="mod">
          <ac:chgData name="Ally Sprik" userId="59f5d7f00ed8194e" providerId="LiveId" clId="{8347EC43-D2AD-0943-8DF8-B9BD116ACB11}" dt="2024-02-19T10:51:11.631" v="2035" actId="27803"/>
          <ac:spMkLst>
            <pc:docMk/>
            <pc:sldMk cId="1335146779" sldId="285"/>
            <ac:spMk id="260" creationId="{07A61B1A-25C9-F553-4C19-7A2052C98600}"/>
          </ac:spMkLst>
        </pc:spChg>
        <pc:spChg chg="mod">
          <ac:chgData name="Ally Sprik" userId="59f5d7f00ed8194e" providerId="LiveId" clId="{8347EC43-D2AD-0943-8DF8-B9BD116ACB11}" dt="2024-02-19T10:51:11.631" v="2035" actId="27803"/>
          <ac:spMkLst>
            <pc:docMk/>
            <pc:sldMk cId="1335146779" sldId="285"/>
            <ac:spMk id="261" creationId="{E5482983-DF91-E879-CAF9-01596C4813C8}"/>
          </ac:spMkLst>
        </pc:spChg>
        <pc:spChg chg="mod">
          <ac:chgData name="Ally Sprik" userId="59f5d7f00ed8194e" providerId="LiveId" clId="{8347EC43-D2AD-0943-8DF8-B9BD116ACB11}" dt="2024-02-19T10:51:11.631" v="2035" actId="27803"/>
          <ac:spMkLst>
            <pc:docMk/>
            <pc:sldMk cId="1335146779" sldId="285"/>
            <ac:spMk id="262" creationId="{8B61ED48-BE47-25C9-E08C-305D256362AB}"/>
          </ac:spMkLst>
        </pc:spChg>
        <pc:spChg chg="mod">
          <ac:chgData name="Ally Sprik" userId="59f5d7f00ed8194e" providerId="LiveId" clId="{8347EC43-D2AD-0943-8DF8-B9BD116ACB11}" dt="2024-02-19T10:51:11.631" v="2035" actId="27803"/>
          <ac:spMkLst>
            <pc:docMk/>
            <pc:sldMk cId="1335146779" sldId="285"/>
            <ac:spMk id="263" creationId="{E831B8F2-40BC-5DA4-7F10-61F3640C56AD}"/>
          </ac:spMkLst>
        </pc:spChg>
        <pc:spChg chg="mod">
          <ac:chgData name="Ally Sprik" userId="59f5d7f00ed8194e" providerId="LiveId" clId="{8347EC43-D2AD-0943-8DF8-B9BD116ACB11}" dt="2024-02-19T10:51:11.631" v="2035" actId="27803"/>
          <ac:spMkLst>
            <pc:docMk/>
            <pc:sldMk cId="1335146779" sldId="285"/>
            <ac:spMk id="265" creationId="{DA788EDF-EA2A-91D0-5D3D-7C6E895DF0DA}"/>
          </ac:spMkLst>
        </pc:spChg>
        <pc:spChg chg="mod">
          <ac:chgData name="Ally Sprik" userId="59f5d7f00ed8194e" providerId="LiveId" clId="{8347EC43-D2AD-0943-8DF8-B9BD116ACB11}" dt="2024-02-19T10:51:11.631" v="2035" actId="27803"/>
          <ac:spMkLst>
            <pc:docMk/>
            <pc:sldMk cId="1335146779" sldId="285"/>
            <ac:spMk id="266" creationId="{8BEC1C72-2700-2BCA-5F89-CB7A70E30880}"/>
          </ac:spMkLst>
        </pc:spChg>
        <pc:spChg chg="mod">
          <ac:chgData name="Ally Sprik" userId="59f5d7f00ed8194e" providerId="LiveId" clId="{8347EC43-D2AD-0943-8DF8-B9BD116ACB11}" dt="2024-02-19T10:51:11.631" v="2035" actId="27803"/>
          <ac:spMkLst>
            <pc:docMk/>
            <pc:sldMk cId="1335146779" sldId="285"/>
            <ac:spMk id="268" creationId="{FCE8E9BD-D351-BAF3-DFA0-393090BA15EC}"/>
          </ac:spMkLst>
        </pc:spChg>
        <pc:spChg chg="mod">
          <ac:chgData name="Ally Sprik" userId="59f5d7f00ed8194e" providerId="LiveId" clId="{8347EC43-D2AD-0943-8DF8-B9BD116ACB11}" dt="2024-02-19T10:51:11.631" v="2035" actId="27803"/>
          <ac:spMkLst>
            <pc:docMk/>
            <pc:sldMk cId="1335146779" sldId="285"/>
            <ac:spMk id="270" creationId="{D78BB866-654D-C903-40A0-B5603E796B0A}"/>
          </ac:spMkLst>
        </pc:spChg>
        <pc:spChg chg="mod">
          <ac:chgData name="Ally Sprik" userId="59f5d7f00ed8194e" providerId="LiveId" clId="{8347EC43-D2AD-0943-8DF8-B9BD116ACB11}" dt="2024-02-19T10:51:11.631" v="2035" actId="27803"/>
          <ac:spMkLst>
            <pc:docMk/>
            <pc:sldMk cId="1335146779" sldId="285"/>
            <ac:spMk id="271" creationId="{FE187CB5-D4C6-5F75-3443-5132EFFA6204}"/>
          </ac:spMkLst>
        </pc:spChg>
        <pc:spChg chg="mod">
          <ac:chgData name="Ally Sprik" userId="59f5d7f00ed8194e" providerId="LiveId" clId="{8347EC43-D2AD-0943-8DF8-B9BD116ACB11}" dt="2024-02-19T10:51:11.631" v="2035" actId="27803"/>
          <ac:spMkLst>
            <pc:docMk/>
            <pc:sldMk cId="1335146779" sldId="285"/>
            <ac:spMk id="272" creationId="{BB036B34-504E-D867-39C2-DEC072D5BD3F}"/>
          </ac:spMkLst>
        </pc:spChg>
        <pc:spChg chg="mod">
          <ac:chgData name="Ally Sprik" userId="59f5d7f00ed8194e" providerId="LiveId" clId="{8347EC43-D2AD-0943-8DF8-B9BD116ACB11}" dt="2024-02-19T10:51:11.631" v="2035" actId="27803"/>
          <ac:spMkLst>
            <pc:docMk/>
            <pc:sldMk cId="1335146779" sldId="285"/>
            <ac:spMk id="273" creationId="{D8B01D8D-A1BB-0232-9EF6-8FEE6B5EF6A1}"/>
          </ac:spMkLst>
        </pc:spChg>
        <pc:spChg chg="mod">
          <ac:chgData name="Ally Sprik" userId="59f5d7f00ed8194e" providerId="LiveId" clId="{8347EC43-D2AD-0943-8DF8-B9BD116ACB11}" dt="2024-02-19T10:51:11.631" v="2035" actId="27803"/>
          <ac:spMkLst>
            <pc:docMk/>
            <pc:sldMk cId="1335146779" sldId="285"/>
            <ac:spMk id="274" creationId="{37B94020-E450-EBA2-9484-1FDC1EFB485A}"/>
          </ac:spMkLst>
        </pc:spChg>
        <pc:spChg chg="mod">
          <ac:chgData name="Ally Sprik" userId="59f5d7f00ed8194e" providerId="LiveId" clId="{8347EC43-D2AD-0943-8DF8-B9BD116ACB11}" dt="2024-02-19T10:51:11.631" v="2035" actId="27803"/>
          <ac:spMkLst>
            <pc:docMk/>
            <pc:sldMk cId="1335146779" sldId="285"/>
            <ac:spMk id="275" creationId="{113D19B6-D123-36C1-A11B-FA3C65A3DEC3}"/>
          </ac:spMkLst>
        </pc:spChg>
        <pc:spChg chg="mod">
          <ac:chgData name="Ally Sprik" userId="59f5d7f00ed8194e" providerId="LiveId" clId="{8347EC43-D2AD-0943-8DF8-B9BD116ACB11}" dt="2024-02-19T10:51:11.631" v="2035" actId="27803"/>
          <ac:spMkLst>
            <pc:docMk/>
            <pc:sldMk cId="1335146779" sldId="285"/>
            <ac:spMk id="276" creationId="{583F8C96-A0AE-5A6B-9338-36D83A2262E4}"/>
          </ac:spMkLst>
        </pc:spChg>
        <pc:spChg chg="mod">
          <ac:chgData name="Ally Sprik" userId="59f5d7f00ed8194e" providerId="LiveId" clId="{8347EC43-D2AD-0943-8DF8-B9BD116ACB11}" dt="2024-02-19T10:51:11.631" v="2035" actId="27803"/>
          <ac:spMkLst>
            <pc:docMk/>
            <pc:sldMk cId="1335146779" sldId="285"/>
            <ac:spMk id="277" creationId="{04B6D013-D497-3F50-3BEF-32C8EC091BA0}"/>
          </ac:spMkLst>
        </pc:spChg>
        <pc:spChg chg="mod">
          <ac:chgData name="Ally Sprik" userId="59f5d7f00ed8194e" providerId="LiveId" clId="{8347EC43-D2AD-0943-8DF8-B9BD116ACB11}" dt="2024-02-19T10:51:11.631" v="2035" actId="27803"/>
          <ac:spMkLst>
            <pc:docMk/>
            <pc:sldMk cId="1335146779" sldId="285"/>
            <ac:spMk id="278" creationId="{8EC8AE13-DADE-84D8-E4AB-FBFEAA1AB516}"/>
          </ac:spMkLst>
        </pc:spChg>
        <pc:spChg chg="mod">
          <ac:chgData name="Ally Sprik" userId="59f5d7f00ed8194e" providerId="LiveId" clId="{8347EC43-D2AD-0943-8DF8-B9BD116ACB11}" dt="2024-02-19T10:51:11.631" v="2035" actId="27803"/>
          <ac:spMkLst>
            <pc:docMk/>
            <pc:sldMk cId="1335146779" sldId="285"/>
            <ac:spMk id="279" creationId="{02169E8D-5A6C-D526-ACD6-2297AF0C458C}"/>
          </ac:spMkLst>
        </pc:spChg>
        <pc:spChg chg="mod">
          <ac:chgData name="Ally Sprik" userId="59f5d7f00ed8194e" providerId="LiveId" clId="{8347EC43-D2AD-0943-8DF8-B9BD116ACB11}" dt="2024-02-19T10:51:11.631" v="2035" actId="27803"/>
          <ac:spMkLst>
            <pc:docMk/>
            <pc:sldMk cId="1335146779" sldId="285"/>
            <ac:spMk id="280" creationId="{200CBF5F-53A7-D8DB-E047-0688D7BBA929}"/>
          </ac:spMkLst>
        </pc:spChg>
        <pc:spChg chg="mod">
          <ac:chgData name="Ally Sprik" userId="59f5d7f00ed8194e" providerId="LiveId" clId="{8347EC43-D2AD-0943-8DF8-B9BD116ACB11}" dt="2024-02-19T10:51:11.631" v="2035" actId="27803"/>
          <ac:spMkLst>
            <pc:docMk/>
            <pc:sldMk cId="1335146779" sldId="285"/>
            <ac:spMk id="281" creationId="{50B0786C-A25C-376E-A49E-BE3554101F7D}"/>
          </ac:spMkLst>
        </pc:spChg>
        <pc:spChg chg="mod">
          <ac:chgData name="Ally Sprik" userId="59f5d7f00ed8194e" providerId="LiveId" clId="{8347EC43-D2AD-0943-8DF8-B9BD116ACB11}" dt="2024-02-19T10:51:11.631" v="2035" actId="27803"/>
          <ac:spMkLst>
            <pc:docMk/>
            <pc:sldMk cId="1335146779" sldId="285"/>
            <ac:spMk id="283" creationId="{4E1D377C-6A76-B57F-F9A0-7102E4F158D5}"/>
          </ac:spMkLst>
        </pc:spChg>
        <pc:spChg chg="mod">
          <ac:chgData name="Ally Sprik" userId="59f5d7f00ed8194e" providerId="LiveId" clId="{8347EC43-D2AD-0943-8DF8-B9BD116ACB11}" dt="2024-02-19T10:51:11.631" v="2035" actId="27803"/>
          <ac:spMkLst>
            <pc:docMk/>
            <pc:sldMk cId="1335146779" sldId="285"/>
            <ac:spMk id="284" creationId="{BD49A1E3-5DDB-7C2F-23A6-2EC8CD0F5270}"/>
          </ac:spMkLst>
        </pc:spChg>
        <pc:spChg chg="mod">
          <ac:chgData name="Ally Sprik" userId="59f5d7f00ed8194e" providerId="LiveId" clId="{8347EC43-D2AD-0943-8DF8-B9BD116ACB11}" dt="2024-02-19T10:51:11.631" v="2035" actId="27803"/>
          <ac:spMkLst>
            <pc:docMk/>
            <pc:sldMk cId="1335146779" sldId="285"/>
            <ac:spMk id="286" creationId="{BDB3F888-AFB8-4264-87FB-DCA94D55743E}"/>
          </ac:spMkLst>
        </pc:spChg>
        <pc:spChg chg="mod">
          <ac:chgData name="Ally Sprik" userId="59f5d7f00ed8194e" providerId="LiveId" clId="{8347EC43-D2AD-0943-8DF8-B9BD116ACB11}" dt="2024-02-19T10:51:11.631" v="2035" actId="27803"/>
          <ac:spMkLst>
            <pc:docMk/>
            <pc:sldMk cId="1335146779" sldId="285"/>
            <ac:spMk id="287" creationId="{D69E65A5-9701-7CBC-542F-A9A8606F319C}"/>
          </ac:spMkLst>
        </pc:spChg>
        <pc:spChg chg="mod">
          <ac:chgData name="Ally Sprik" userId="59f5d7f00ed8194e" providerId="LiveId" clId="{8347EC43-D2AD-0943-8DF8-B9BD116ACB11}" dt="2024-02-19T10:51:11.631" v="2035" actId="27803"/>
          <ac:spMkLst>
            <pc:docMk/>
            <pc:sldMk cId="1335146779" sldId="285"/>
            <ac:spMk id="289" creationId="{F2C0BAD0-3BAA-61D4-42FC-9E81DEEEEB85}"/>
          </ac:spMkLst>
        </pc:spChg>
        <pc:spChg chg="mod">
          <ac:chgData name="Ally Sprik" userId="59f5d7f00ed8194e" providerId="LiveId" clId="{8347EC43-D2AD-0943-8DF8-B9BD116ACB11}" dt="2024-02-19T10:51:11.631" v="2035" actId="27803"/>
          <ac:spMkLst>
            <pc:docMk/>
            <pc:sldMk cId="1335146779" sldId="285"/>
            <ac:spMk id="291" creationId="{55369B1A-BDF8-A671-566E-2C869B1CF77E}"/>
          </ac:spMkLst>
        </pc:spChg>
        <pc:spChg chg="mod">
          <ac:chgData name="Ally Sprik" userId="59f5d7f00ed8194e" providerId="LiveId" clId="{8347EC43-D2AD-0943-8DF8-B9BD116ACB11}" dt="2024-02-19T10:51:11.631" v="2035" actId="27803"/>
          <ac:spMkLst>
            <pc:docMk/>
            <pc:sldMk cId="1335146779" sldId="285"/>
            <ac:spMk id="292" creationId="{71B6F620-1233-D03A-7320-BDB00871BBFE}"/>
          </ac:spMkLst>
        </pc:spChg>
        <pc:spChg chg="mod">
          <ac:chgData name="Ally Sprik" userId="59f5d7f00ed8194e" providerId="LiveId" clId="{8347EC43-D2AD-0943-8DF8-B9BD116ACB11}" dt="2024-02-19T10:51:11.631" v="2035" actId="27803"/>
          <ac:spMkLst>
            <pc:docMk/>
            <pc:sldMk cId="1335146779" sldId="285"/>
            <ac:spMk id="293" creationId="{74B83285-26FD-2525-4A0D-28F7C49694B7}"/>
          </ac:spMkLst>
        </pc:spChg>
        <pc:spChg chg="mod">
          <ac:chgData name="Ally Sprik" userId="59f5d7f00ed8194e" providerId="LiveId" clId="{8347EC43-D2AD-0943-8DF8-B9BD116ACB11}" dt="2024-02-19T10:51:11.631" v="2035" actId="27803"/>
          <ac:spMkLst>
            <pc:docMk/>
            <pc:sldMk cId="1335146779" sldId="285"/>
            <ac:spMk id="294" creationId="{C30D6933-F721-4F44-A07A-D10BF69098CC}"/>
          </ac:spMkLst>
        </pc:spChg>
        <pc:spChg chg="mod">
          <ac:chgData name="Ally Sprik" userId="59f5d7f00ed8194e" providerId="LiveId" clId="{8347EC43-D2AD-0943-8DF8-B9BD116ACB11}" dt="2024-02-19T10:51:11.631" v="2035" actId="27803"/>
          <ac:spMkLst>
            <pc:docMk/>
            <pc:sldMk cId="1335146779" sldId="285"/>
            <ac:spMk id="295" creationId="{F94F9410-4B73-BC6D-C840-5E375D66B04D}"/>
          </ac:spMkLst>
        </pc:spChg>
        <pc:spChg chg="mod">
          <ac:chgData name="Ally Sprik" userId="59f5d7f00ed8194e" providerId="LiveId" clId="{8347EC43-D2AD-0943-8DF8-B9BD116ACB11}" dt="2024-02-19T10:51:11.631" v="2035" actId="27803"/>
          <ac:spMkLst>
            <pc:docMk/>
            <pc:sldMk cId="1335146779" sldId="285"/>
            <ac:spMk id="296" creationId="{0F5907B5-2F9A-5A5B-5C86-221B652FDFC8}"/>
          </ac:spMkLst>
        </pc:spChg>
        <pc:spChg chg="mod">
          <ac:chgData name="Ally Sprik" userId="59f5d7f00ed8194e" providerId="LiveId" clId="{8347EC43-D2AD-0943-8DF8-B9BD116ACB11}" dt="2024-02-19T10:51:11.631" v="2035" actId="27803"/>
          <ac:spMkLst>
            <pc:docMk/>
            <pc:sldMk cId="1335146779" sldId="285"/>
            <ac:spMk id="297" creationId="{307AF1D5-E0DC-1B4F-9415-3FD1B4C8EE04}"/>
          </ac:spMkLst>
        </pc:spChg>
        <pc:spChg chg="mod">
          <ac:chgData name="Ally Sprik" userId="59f5d7f00ed8194e" providerId="LiveId" clId="{8347EC43-D2AD-0943-8DF8-B9BD116ACB11}" dt="2024-02-19T10:51:11.631" v="2035" actId="27803"/>
          <ac:spMkLst>
            <pc:docMk/>
            <pc:sldMk cId="1335146779" sldId="285"/>
            <ac:spMk id="298" creationId="{3455F3ED-4F84-FD5B-EB7C-F3D5B6152063}"/>
          </ac:spMkLst>
        </pc:spChg>
        <pc:spChg chg="mod">
          <ac:chgData name="Ally Sprik" userId="59f5d7f00ed8194e" providerId="LiveId" clId="{8347EC43-D2AD-0943-8DF8-B9BD116ACB11}" dt="2024-02-19T10:51:11.631" v="2035" actId="27803"/>
          <ac:spMkLst>
            <pc:docMk/>
            <pc:sldMk cId="1335146779" sldId="285"/>
            <ac:spMk id="299" creationId="{0C76B97C-5E67-1BCD-957A-6FADB4E0F050}"/>
          </ac:spMkLst>
        </pc:spChg>
        <pc:spChg chg="mod">
          <ac:chgData name="Ally Sprik" userId="59f5d7f00ed8194e" providerId="LiveId" clId="{8347EC43-D2AD-0943-8DF8-B9BD116ACB11}" dt="2024-02-19T10:51:11.631" v="2035" actId="27803"/>
          <ac:spMkLst>
            <pc:docMk/>
            <pc:sldMk cId="1335146779" sldId="285"/>
            <ac:spMk id="300" creationId="{F6F46AF3-3351-E96B-15B3-C9BD28BD52D2}"/>
          </ac:spMkLst>
        </pc:spChg>
        <pc:spChg chg="mod">
          <ac:chgData name="Ally Sprik" userId="59f5d7f00ed8194e" providerId="LiveId" clId="{8347EC43-D2AD-0943-8DF8-B9BD116ACB11}" dt="2024-02-19T10:51:11.631" v="2035" actId="27803"/>
          <ac:spMkLst>
            <pc:docMk/>
            <pc:sldMk cId="1335146779" sldId="285"/>
            <ac:spMk id="301" creationId="{B7DAF85F-5269-1515-E668-D2C4A58BA144}"/>
          </ac:spMkLst>
        </pc:spChg>
        <pc:spChg chg="mod">
          <ac:chgData name="Ally Sprik" userId="59f5d7f00ed8194e" providerId="LiveId" clId="{8347EC43-D2AD-0943-8DF8-B9BD116ACB11}" dt="2024-02-19T10:51:11.631" v="2035" actId="27803"/>
          <ac:spMkLst>
            <pc:docMk/>
            <pc:sldMk cId="1335146779" sldId="285"/>
            <ac:spMk id="302" creationId="{D060239B-DEB4-0E2F-C99F-675638DF6FD1}"/>
          </ac:spMkLst>
        </pc:spChg>
        <pc:spChg chg="mod">
          <ac:chgData name="Ally Sprik" userId="59f5d7f00ed8194e" providerId="LiveId" clId="{8347EC43-D2AD-0943-8DF8-B9BD116ACB11}" dt="2024-02-19T10:51:11.631" v="2035" actId="27803"/>
          <ac:spMkLst>
            <pc:docMk/>
            <pc:sldMk cId="1335146779" sldId="285"/>
            <ac:spMk id="303" creationId="{32F6582B-241E-BFA9-0E5D-DC7475CAB3DD}"/>
          </ac:spMkLst>
        </pc:spChg>
        <pc:spChg chg="mod">
          <ac:chgData name="Ally Sprik" userId="59f5d7f00ed8194e" providerId="LiveId" clId="{8347EC43-D2AD-0943-8DF8-B9BD116ACB11}" dt="2024-02-19T10:51:11.631" v="2035" actId="27803"/>
          <ac:spMkLst>
            <pc:docMk/>
            <pc:sldMk cId="1335146779" sldId="285"/>
            <ac:spMk id="304" creationId="{1764931A-A4D6-8E9F-75B5-D650B2319505}"/>
          </ac:spMkLst>
        </pc:spChg>
        <pc:spChg chg="mod">
          <ac:chgData name="Ally Sprik" userId="59f5d7f00ed8194e" providerId="LiveId" clId="{8347EC43-D2AD-0943-8DF8-B9BD116ACB11}" dt="2024-02-19T10:51:11.631" v="2035" actId="27803"/>
          <ac:spMkLst>
            <pc:docMk/>
            <pc:sldMk cId="1335146779" sldId="285"/>
            <ac:spMk id="305" creationId="{2CE52DDE-AA37-5EF2-7E98-0838FC069499}"/>
          </ac:spMkLst>
        </pc:spChg>
        <pc:spChg chg="mod">
          <ac:chgData name="Ally Sprik" userId="59f5d7f00ed8194e" providerId="LiveId" clId="{8347EC43-D2AD-0943-8DF8-B9BD116ACB11}" dt="2024-02-19T10:51:11.631" v="2035" actId="27803"/>
          <ac:spMkLst>
            <pc:docMk/>
            <pc:sldMk cId="1335146779" sldId="285"/>
            <ac:spMk id="306" creationId="{78FD7B55-77BD-B688-F934-859DD33F3922}"/>
          </ac:spMkLst>
        </pc:spChg>
        <pc:spChg chg="mod">
          <ac:chgData name="Ally Sprik" userId="59f5d7f00ed8194e" providerId="LiveId" clId="{8347EC43-D2AD-0943-8DF8-B9BD116ACB11}" dt="2024-02-19T10:51:11.631" v="2035" actId="27803"/>
          <ac:spMkLst>
            <pc:docMk/>
            <pc:sldMk cId="1335146779" sldId="285"/>
            <ac:spMk id="307" creationId="{561A4F91-239C-E728-8996-B497C02D8D46}"/>
          </ac:spMkLst>
        </pc:spChg>
        <pc:spChg chg="mod">
          <ac:chgData name="Ally Sprik" userId="59f5d7f00ed8194e" providerId="LiveId" clId="{8347EC43-D2AD-0943-8DF8-B9BD116ACB11}" dt="2024-02-19T10:51:11.631" v="2035" actId="27803"/>
          <ac:spMkLst>
            <pc:docMk/>
            <pc:sldMk cId="1335146779" sldId="285"/>
            <ac:spMk id="308" creationId="{5AB8E87A-6B4B-FE12-0EE9-0B92F71BF95C}"/>
          </ac:spMkLst>
        </pc:spChg>
        <pc:spChg chg="mod">
          <ac:chgData name="Ally Sprik" userId="59f5d7f00ed8194e" providerId="LiveId" clId="{8347EC43-D2AD-0943-8DF8-B9BD116ACB11}" dt="2024-02-19T10:51:11.631" v="2035" actId="27803"/>
          <ac:spMkLst>
            <pc:docMk/>
            <pc:sldMk cId="1335146779" sldId="285"/>
            <ac:spMk id="310" creationId="{B207EDEC-4523-D135-7EA6-5A6C97C10A4F}"/>
          </ac:spMkLst>
        </pc:spChg>
        <pc:spChg chg="mod">
          <ac:chgData name="Ally Sprik" userId="59f5d7f00ed8194e" providerId="LiveId" clId="{8347EC43-D2AD-0943-8DF8-B9BD116ACB11}" dt="2024-02-19T10:51:11.631" v="2035" actId="27803"/>
          <ac:spMkLst>
            <pc:docMk/>
            <pc:sldMk cId="1335146779" sldId="285"/>
            <ac:spMk id="311" creationId="{250E9FAE-FC63-DA54-1D5D-C700FE1538EC}"/>
          </ac:spMkLst>
        </pc:spChg>
        <pc:spChg chg="mod">
          <ac:chgData name="Ally Sprik" userId="59f5d7f00ed8194e" providerId="LiveId" clId="{8347EC43-D2AD-0943-8DF8-B9BD116ACB11}" dt="2024-02-19T10:51:11.631" v="2035" actId="27803"/>
          <ac:spMkLst>
            <pc:docMk/>
            <pc:sldMk cId="1335146779" sldId="285"/>
            <ac:spMk id="313" creationId="{66BAC458-BBE8-579E-8F6C-8F1E438F4AF7}"/>
          </ac:spMkLst>
        </pc:spChg>
        <pc:spChg chg="mod">
          <ac:chgData name="Ally Sprik" userId="59f5d7f00ed8194e" providerId="LiveId" clId="{8347EC43-D2AD-0943-8DF8-B9BD116ACB11}" dt="2024-02-19T10:51:11.631" v="2035" actId="27803"/>
          <ac:spMkLst>
            <pc:docMk/>
            <pc:sldMk cId="1335146779" sldId="285"/>
            <ac:spMk id="314" creationId="{95C51BEB-C874-5686-DC47-EE5A14A8C451}"/>
          </ac:spMkLst>
        </pc:spChg>
        <pc:spChg chg="mod">
          <ac:chgData name="Ally Sprik" userId="59f5d7f00ed8194e" providerId="LiveId" clId="{8347EC43-D2AD-0943-8DF8-B9BD116ACB11}" dt="2024-02-19T10:51:11.631" v="2035" actId="27803"/>
          <ac:spMkLst>
            <pc:docMk/>
            <pc:sldMk cId="1335146779" sldId="285"/>
            <ac:spMk id="316" creationId="{859D5C6C-EB2A-9BB0-B089-6607B7D24000}"/>
          </ac:spMkLst>
        </pc:spChg>
        <pc:spChg chg="mod">
          <ac:chgData name="Ally Sprik" userId="59f5d7f00ed8194e" providerId="LiveId" clId="{8347EC43-D2AD-0943-8DF8-B9BD116ACB11}" dt="2024-02-19T10:51:11.631" v="2035" actId="27803"/>
          <ac:spMkLst>
            <pc:docMk/>
            <pc:sldMk cId="1335146779" sldId="285"/>
            <ac:spMk id="317" creationId="{C0D9CA80-01BB-24B1-8DB4-9FC84390F800}"/>
          </ac:spMkLst>
        </pc:spChg>
        <pc:spChg chg="mod">
          <ac:chgData name="Ally Sprik" userId="59f5d7f00ed8194e" providerId="LiveId" clId="{8347EC43-D2AD-0943-8DF8-B9BD116ACB11}" dt="2024-02-19T10:51:11.631" v="2035" actId="27803"/>
          <ac:spMkLst>
            <pc:docMk/>
            <pc:sldMk cId="1335146779" sldId="285"/>
            <ac:spMk id="319" creationId="{2A43CB70-59CE-B453-7E54-A33DDEF85F7D}"/>
          </ac:spMkLst>
        </pc:spChg>
        <pc:spChg chg="mod">
          <ac:chgData name="Ally Sprik" userId="59f5d7f00ed8194e" providerId="LiveId" clId="{8347EC43-D2AD-0943-8DF8-B9BD116ACB11}" dt="2024-02-19T10:51:11.631" v="2035" actId="27803"/>
          <ac:spMkLst>
            <pc:docMk/>
            <pc:sldMk cId="1335146779" sldId="285"/>
            <ac:spMk id="320" creationId="{019B00F6-76A2-74BF-4FB1-FBD4C64562D3}"/>
          </ac:spMkLst>
        </pc:spChg>
        <pc:spChg chg="mod">
          <ac:chgData name="Ally Sprik" userId="59f5d7f00ed8194e" providerId="LiveId" clId="{8347EC43-D2AD-0943-8DF8-B9BD116ACB11}" dt="2024-02-19T10:51:11.631" v="2035" actId="27803"/>
          <ac:spMkLst>
            <pc:docMk/>
            <pc:sldMk cId="1335146779" sldId="285"/>
            <ac:spMk id="322" creationId="{F882DB4F-C39B-848C-BBBE-C26DD8A1FC94}"/>
          </ac:spMkLst>
        </pc:spChg>
        <pc:spChg chg="mod">
          <ac:chgData name="Ally Sprik" userId="59f5d7f00ed8194e" providerId="LiveId" clId="{8347EC43-D2AD-0943-8DF8-B9BD116ACB11}" dt="2024-02-19T10:51:11.631" v="2035" actId="27803"/>
          <ac:spMkLst>
            <pc:docMk/>
            <pc:sldMk cId="1335146779" sldId="285"/>
            <ac:spMk id="323" creationId="{942A4230-02EC-69B1-927A-F31ED5464E3A}"/>
          </ac:spMkLst>
        </pc:spChg>
        <pc:spChg chg="mod">
          <ac:chgData name="Ally Sprik" userId="59f5d7f00ed8194e" providerId="LiveId" clId="{8347EC43-D2AD-0943-8DF8-B9BD116ACB11}" dt="2024-02-19T10:51:11.631" v="2035" actId="27803"/>
          <ac:spMkLst>
            <pc:docMk/>
            <pc:sldMk cId="1335146779" sldId="285"/>
            <ac:spMk id="325" creationId="{EF72D7A6-E8A6-4A03-4427-5F2C25D5EF33}"/>
          </ac:spMkLst>
        </pc:spChg>
        <pc:spChg chg="mod">
          <ac:chgData name="Ally Sprik" userId="59f5d7f00ed8194e" providerId="LiveId" clId="{8347EC43-D2AD-0943-8DF8-B9BD116ACB11}" dt="2024-02-19T10:51:11.631" v="2035" actId="27803"/>
          <ac:spMkLst>
            <pc:docMk/>
            <pc:sldMk cId="1335146779" sldId="285"/>
            <ac:spMk id="326" creationId="{EFF45FB4-68FB-624D-C26A-35299A1F371C}"/>
          </ac:spMkLst>
        </pc:spChg>
        <pc:spChg chg="mod">
          <ac:chgData name="Ally Sprik" userId="59f5d7f00ed8194e" providerId="LiveId" clId="{8347EC43-D2AD-0943-8DF8-B9BD116ACB11}" dt="2024-02-19T10:51:11.631" v="2035" actId="27803"/>
          <ac:spMkLst>
            <pc:docMk/>
            <pc:sldMk cId="1335146779" sldId="285"/>
            <ac:spMk id="328" creationId="{B18D116C-14FA-8CE7-F58B-03500FFC0894}"/>
          </ac:spMkLst>
        </pc:spChg>
        <pc:spChg chg="mod">
          <ac:chgData name="Ally Sprik" userId="59f5d7f00ed8194e" providerId="LiveId" clId="{8347EC43-D2AD-0943-8DF8-B9BD116ACB11}" dt="2024-02-19T10:51:11.631" v="2035" actId="27803"/>
          <ac:spMkLst>
            <pc:docMk/>
            <pc:sldMk cId="1335146779" sldId="285"/>
            <ac:spMk id="329" creationId="{902D2FDE-D3F8-0CEC-FCBB-6C4E11E9E554}"/>
          </ac:spMkLst>
        </pc:spChg>
        <pc:spChg chg="mod">
          <ac:chgData name="Ally Sprik" userId="59f5d7f00ed8194e" providerId="LiveId" clId="{8347EC43-D2AD-0943-8DF8-B9BD116ACB11}" dt="2024-02-19T10:51:11.631" v="2035" actId="27803"/>
          <ac:spMkLst>
            <pc:docMk/>
            <pc:sldMk cId="1335146779" sldId="285"/>
            <ac:spMk id="331" creationId="{98A6FF20-6346-84DE-6830-5E95105A1D6B}"/>
          </ac:spMkLst>
        </pc:spChg>
        <pc:spChg chg="mod">
          <ac:chgData name="Ally Sprik" userId="59f5d7f00ed8194e" providerId="LiveId" clId="{8347EC43-D2AD-0943-8DF8-B9BD116ACB11}" dt="2024-02-19T10:51:11.631" v="2035" actId="27803"/>
          <ac:spMkLst>
            <pc:docMk/>
            <pc:sldMk cId="1335146779" sldId="285"/>
            <ac:spMk id="332" creationId="{5ED7A014-62C7-91C1-9869-D06B1F0CD68A}"/>
          </ac:spMkLst>
        </pc:spChg>
        <pc:spChg chg="mod">
          <ac:chgData name="Ally Sprik" userId="59f5d7f00ed8194e" providerId="LiveId" clId="{8347EC43-D2AD-0943-8DF8-B9BD116ACB11}" dt="2024-02-19T10:51:11.631" v="2035" actId="27803"/>
          <ac:spMkLst>
            <pc:docMk/>
            <pc:sldMk cId="1335146779" sldId="285"/>
            <ac:spMk id="334" creationId="{EFA86148-84EF-4DB3-9A1B-5144E8C3CAB6}"/>
          </ac:spMkLst>
        </pc:spChg>
        <pc:spChg chg="mod">
          <ac:chgData name="Ally Sprik" userId="59f5d7f00ed8194e" providerId="LiveId" clId="{8347EC43-D2AD-0943-8DF8-B9BD116ACB11}" dt="2024-02-19T10:51:11.631" v="2035" actId="27803"/>
          <ac:spMkLst>
            <pc:docMk/>
            <pc:sldMk cId="1335146779" sldId="285"/>
            <ac:spMk id="335" creationId="{42C6C897-759E-461F-6EE6-D1E9810212B5}"/>
          </ac:spMkLst>
        </pc:spChg>
        <pc:spChg chg="mod">
          <ac:chgData name="Ally Sprik" userId="59f5d7f00ed8194e" providerId="LiveId" clId="{8347EC43-D2AD-0943-8DF8-B9BD116ACB11}" dt="2024-02-19T10:51:11.631" v="2035" actId="27803"/>
          <ac:spMkLst>
            <pc:docMk/>
            <pc:sldMk cId="1335146779" sldId="285"/>
            <ac:spMk id="337" creationId="{92FEA821-7C3B-324E-CBB5-373DAEF89247}"/>
          </ac:spMkLst>
        </pc:spChg>
        <pc:spChg chg="mod">
          <ac:chgData name="Ally Sprik" userId="59f5d7f00ed8194e" providerId="LiveId" clId="{8347EC43-D2AD-0943-8DF8-B9BD116ACB11}" dt="2024-02-19T10:51:11.631" v="2035" actId="27803"/>
          <ac:spMkLst>
            <pc:docMk/>
            <pc:sldMk cId="1335146779" sldId="285"/>
            <ac:spMk id="339" creationId="{15D88E85-C23F-F8D3-CAB6-AA7CB0EA4E21}"/>
          </ac:spMkLst>
        </pc:spChg>
        <pc:spChg chg="mod">
          <ac:chgData name="Ally Sprik" userId="59f5d7f00ed8194e" providerId="LiveId" clId="{8347EC43-D2AD-0943-8DF8-B9BD116ACB11}" dt="2024-02-19T10:51:11.631" v="2035" actId="27803"/>
          <ac:spMkLst>
            <pc:docMk/>
            <pc:sldMk cId="1335146779" sldId="285"/>
            <ac:spMk id="340" creationId="{103E6070-3036-AE0F-FB40-0C4FF51988D4}"/>
          </ac:spMkLst>
        </pc:spChg>
        <pc:spChg chg="mod">
          <ac:chgData name="Ally Sprik" userId="59f5d7f00ed8194e" providerId="LiveId" clId="{8347EC43-D2AD-0943-8DF8-B9BD116ACB11}" dt="2024-02-19T10:51:11.631" v="2035" actId="27803"/>
          <ac:spMkLst>
            <pc:docMk/>
            <pc:sldMk cId="1335146779" sldId="285"/>
            <ac:spMk id="341" creationId="{B4CB79E8-492C-2C9D-847F-E1FB951C5E61}"/>
          </ac:spMkLst>
        </pc:spChg>
        <pc:spChg chg="mod">
          <ac:chgData name="Ally Sprik" userId="59f5d7f00ed8194e" providerId="LiveId" clId="{8347EC43-D2AD-0943-8DF8-B9BD116ACB11}" dt="2024-02-19T10:51:11.631" v="2035" actId="27803"/>
          <ac:spMkLst>
            <pc:docMk/>
            <pc:sldMk cId="1335146779" sldId="285"/>
            <ac:spMk id="342" creationId="{DEB8EB8E-FF94-03F7-D960-6FA03D70AF31}"/>
          </ac:spMkLst>
        </pc:spChg>
        <pc:spChg chg="mod">
          <ac:chgData name="Ally Sprik" userId="59f5d7f00ed8194e" providerId="LiveId" clId="{8347EC43-D2AD-0943-8DF8-B9BD116ACB11}" dt="2024-02-19T10:51:11.631" v="2035" actId="27803"/>
          <ac:spMkLst>
            <pc:docMk/>
            <pc:sldMk cId="1335146779" sldId="285"/>
            <ac:spMk id="343" creationId="{F28DD963-C6EE-5FDA-1740-05A0E7A899AF}"/>
          </ac:spMkLst>
        </pc:spChg>
        <pc:spChg chg="mod">
          <ac:chgData name="Ally Sprik" userId="59f5d7f00ed8194e" providerId="LiveId" clId="{8347EC43-D2AD-0943-8DF8-B9BD116ACB11}" dt="2024-02-19T10:51:11.631" v="2035" actId="27803"/>
          <ac:spMkLst>
            <pc:docMk/>
            <pc:sldMk cId="1335146779" sldId="285"/>
            <ac:spMk id="344" creationId="{91C9330B-1A92-1791-A864-5B930ACCD60F}"/>
          </ac:spMkLst>
        </pc:spChg>
        <pc:spChg chg="mod">
          <ac:chgData name="Ally Sprik" userId="59f5d7f00ed8194e" providerId="LiveId" clId="{8347EC43-D2AD-0943-8DF8-B9BD116ACB11}" dt="2024-02-19T10:51:11.631" v="2035" actId="27803"/>
          <ac:spMkLst>
            <pc:docMk/>
            <pc:sldMk cId="1335146779" sldId="285"/>
            <ac:spMk id="345" creationId="{50CD7EC0-37A1-4DBC-2101-27B7AB01FE12}"/>
          </ac:spMkLst>
        </pc:spChg>
        <pc:spChg chg="mod">
          <ac:chgData name="Ally Sprik" userId="59f5d7f00ed8194e" providerId="LiveId" clId="{8347EC43-D2AD-0943-8DF8-B9BD116ACB11}" dt="2024-02-19T10:51:11.631" v="2035" actId="27803"/>
          <ac:spMkLst>
            <pc:docMk/>
            <pc:sldMk cId="1335146779" sldId="285"/>
            <ac:spMk id="346" creationId="{F0BD0B03-5D78-77AB-3E48-A281C8EA869B}"/>
          </ac:spMkLst>
        </pc:spChg>
        <pc:spChg chg="mod">
          <ac:chgData name="Ally Sprik" userId="59f5d7f00ed8194e" providerId="LiveId" clId="{8347EC43-D2AD-0943-8DF8-B9BD116ACB11}" dt="2024-02-19T10:51:11.631" v="2035" actId="27803"/>
          <ac:spMkLst>
            <pc:docMk/>
            <pc:sldMk cId="1335146779" sldId="285"/>
            <ac:spMk id="348" creationId="{D074A9F2-3727-D81B-8D1D-CB4E1C55892F}"/>
          </ac:spMkLst>
        </pc:spChg>
        <pc:spChg chg="mod">
          <ac:chgData name="Ally Sprik" userId="59f5d7f00ed8194e" providerId="LiveId" clId="{8347EC43-D2AD-0943-8DF8-B9BD116ACB11}" dt="2024-02-19T10:51:11.631" v="2035" actId="27803"/>
          <ac:spMkLst>
            <pc:docMk/>
            <pc:sldMk cId="1335146779" sldId="285"/>
            <ac:spMk id="349" creationId="{52673342-4871-901F-5BC6-366AB2A2BE71}"/>
          </ac:spMkLst>
        </pc:spChg>
        <pc:spChg chg="mod">
          <ac:chgData name="Ally Sprik" userId="59f5d7f00ed8194e" providerId="LiveId" clId="{8347EC43-D2AD-0943-8DF8-B9BD116ACB11}" dt="2024-02-19T10:51:11.631" v="2035" actId="27803"/>
          <ac:spMkLst>
            <pc:docMk/>
            <pc:sldMk cId="1335146779" sldId="285"/>
            <ac:spMk id="351" creationId="{56F53378-C28B-1301-3514-8AEA7ACB27CE}"/>
          </ac:spMkLst>
        </pc:spChg>
        <pc:spChg chg="mod">
          <ac:chgData name="Ally Sprik" userId="59f5d7f00ed8194e" providerId="LiveId" clId="{8347EC43-D2AD-0943-8DF8-B9BD116ACB11}" dt="2024-02-19T10:51:11.631" v="2035" actId="27803"/>
          <ac:spMkLst>
            <pc:docMk/>
            <pc:sldMk cId="1335146779" sldId="285"/>
            <ac:spMk id="352" creationId="{250E87E5-9FB4-AF57-FE5F-D3BC5928630D}"/>
          </ac:spMkLst>
        </pc:spChg>
        <pc:spChg chg="mod">
          <ac:chgData name="Ally Sprik" userId="59f5d7f00ed8194e" providerId="LiveId" clId="{8347EC43-D2AD-0943-8DF8-B9BD116ACB11}" dt="2024-02-19T10:51:11.631" v="2035" actId="27803"/>
          <ac:spMkLst>
            <pc:docMk/>
            <pc:sldMk cId="1335146779" sldId="285"/>
            <ac:spMk id="354" creationId="{697E301B-9645-4A2A-ED4E-AA942CA46D8C}"/>
          </ac:spMkLst>
        </pc:spChg>
        <pc:spChg chg="mod">
          <ac:chgData name="Ally Sprik" userId="59f5d7f00ed8194e" providerId="LiveId" clId="{8347EC43-D2AD-0943-8DF8-B9BD116ACB11}" dt="2024-02-19T10:51:11.631" v="2035" actId="27803"/>
          <ac:spMkLst>
            <pc:docMk/>
            <pc:sldMk cId="1335146779" sldId="285"/>
            <ac:spMk id="355" creationId="{745188A6-A6FD-8025-DC7A-FF9A4C9AD6AA}"/>
          </ac:spMkLst>
        </pc:spChg>
        <pc:spChg chg="mod">
          <ac:chgData name="Ally Sprik" userId="59f5d7f00ed8194e" providerId="LiveId" clId="{8347EC43-D2AD-0943-8DF8-B9BD116ACB11}" dt="2024-02-19T10:51:11.631" v="2035" actId="27803"/>
          <ac:spMkLst>
            <pc:docMk/>
            <pc:sldMk cId="1335146779" sldId="285"/>
            <ac:spMk id="357" creationId="{F7683056-8798-9AAC-52A1-91B34E557377}"/>
          </ac:spMkLst>
        </pc:spChg>
        <pc:spChg chg="mod">
          <ac:chgData name="Ally Sprik" userId="59f5d7f00ed8194e" providerId="LiveId" clId="{8347EC43-D2AD-0943-8DF8-B9BD116ACB11}" dt="2024-02-19T10:51:11.631" v="2035" actId="27803"/>
          <ac:spMkLst>
            <pc:docMk/>
            <pc:sldMk cId="1335146779" sldId="285"/>
            <ac:spMk id="358" creationId="{424C6298-9E9C-7705-0006-91F6E3EFD72C}"/>
          </ac:spMkLst>
        </pc:spChg>
        <pc:spChg chg="mod">
          <ac:chgData name="Ally Sprik" userId="59f5d7f00ed8194e" providerId="LiveId" clId="{8347EC43-D2AD-0943-8DF8-B9BD116ACB11}" dt="2024-02-19T10:51:11.631" v="2035" actId="27803"/>
          <ac:spMkLst>
            <pc:docMk/>
            <pc:sldMk cId="1335146779" sldId="285"/>
            <ac:spMk id="360" creationId="{75088A8F-509F-D8EA-87CB-24B8158C0060}"/>
          </ac:spMkLst>
        </pc:spChg>
        <pc:spChg chg="mod">
          <ac:chgData name="Ally Sprik" userId="59f5d7f00ed8194e" providerId="LiveId" clId="{8347EC43-D2AD-0943-8DF8-B9BD116ACB11}" dt="2024-02-19T10:51:11.631" v="2035" actId="27803"/>
          <ac:spMkLst>
            <pc:docMk/>
            <pc:sldMk cId="1335146779" sldId="285"/>
            <ac:spMk id="361" creationId="{2A9CA6FC-2DA3-9453-AEE7-72A2610E3877}"/>
          </ac:spMkLst>
        </pc:spChg>
        <pc:spChg chg="mod">
          <ac:chgData name="Ally Sprik" userId="59f5d7f00ed8194e" providerId="LiveId" clId="{8347EC43-D2AD-0943-8DF8-B9BD116ACB11}" dt="2024-02-19T10:51:11.631" v="2035" actId="27803"/>
          <ac:spMkLst>
            <pc:docMk/>
            <pc:sldMk cId="1335146779" sldId="285"/>
            <ac:spMk id="363" creationId="{52E0B129-DFB6-3E38-9644-15059070959B}"/>
          </ac:spMkLst>
        </pc:spChg>
        <pc:spChg chg="mod">
          <ac:chgData name="Ally Sprik" userId="59f5d7f00ed8194e" providerId="LiveId" clId="{8347EC43-D2AD-0943-8DF8-B9BD116ACB11}" dt="2024-02-19T10:51:11.631" v="2035" actId="27803"/>
          <ac:spMkLst>
            <pc:docMk/>
            <pc:sldMk cId="1335146779" sldId="285"/>
            <ac:spMk id="364" creationId="{91146058-C2B1-DAC4-A42C-195B8296A21C}"/>
          </ac:spMkLst>
        </pc:spChg>
        <pc:spChg chg="mod">
          <ac:chgData name="Ally Sprik" userId="59f5d7f00ed8194e" providerId="LiveId" clId="{8347EC43-D2AD-0943-8DF8-B9BD116ACB11}" dt="2024-02-19T10:51:11.631" v="2035" actId="27803"/>
          <ac:spMkLst>
            <pc:docMk/>
            <pc:sldMk cId="1335146779" sldId="285"/>
            <ac:spMk id="366" creationId="{B8C559B3-F327-0F46-9498-A787F54AC076}"/>
          </ac:spMkLst>
        </pc:spChg>
        <pc:spChg chg="mod">
          <ac:chgData name="Ally Sprik" userId="59f5d7f00ed8194e" providerId="LiveId" clId="{8347EC43-D2AD-0943-8DF8-B9BD116ACB11}" dt="2024-02-19T10:51:11.631" v="2035" actId="27803"/>
          <ac:spMkLst>
            <pc:docMk/>
            <pc:sldMk cId="1335146779" sldId="285"/>
            <ac:spMk id="367" creationId="{D7A0AD3A-61B5-25B0-A733-5D45604A1886}"/>
          </ac:spMkLst>
        </pc:spChg>
        <pc:spChg chg="mod">
          <ac:chgData name="Ally Sprik" userId="59f5d7f00ed8194e" providerId="LiveId" clId="{8347EC43-D2AD-0943-8DF8-B9BD116ACB11}" dt="2024-02-19T10:51:11.631" v="2035" actId="27803"/>
          <ac:spMkLst>
            <pc:docMk/>
            <pc:sldMk cId="1335146779" sldId="285"/>
            <ac:spMk id="369" creationId="{D0D7FF09-4BC9-F639-AB86-2A5DC03BF8A7}"/>
          </ac:spMkLst>
        </pc:spChg>
        <pc:spChg chg="mod">
          <ac:chgData name="Ally Sprik" userId="59f5d7f00ed8194e" providerId="LiveId" clId="{8347EC43-D2AD-0943-8DF8-B9BD116ACB11}" dt="2024-02-19T10:51:11.631" v="2035" actId="27803"/>
          <ac:spMkLst>
            <pc:docMk/>
            <pc:sldMk cId="1335146779" sldId="285"/>
            <ac:spMk id="370" creationId="{4EE132F5-5882-E28C-6E7B-71D92233FB04}"/>
          </ac:spMkLst>
        </pc:spChg>
        <pc:spChg chg="mod">
          <ac:chgData name="Ally Sprik" userId="59f5d7f00ed8194e" providerId="LiveId" clId="{8347EC43-D2AD-0943-8DF8-B9BD116ACB11}" dt="2024-02-19T10:51:11.631" v="2035" actId="27803"/>
          <ac:spMkLst>
            <pc:docMk/>
            <pc:sldMk cId="1335146779" sldId="285"/>
            <ac:spMk id="372" creationId="{4646908B-8AB7-BF4E-6377-40F82494FD96}"/>
          </ac:spMkLst>
        </pc:spChg>
        <pc:spChg chg="mod">
          <ac:chgData name="Ally Sprik" userId="59f5d7f00ed8194e" providerId="LiveId" clId="{8347EC43-D2AD-0943-8DF8-B9BD116ACB11}" dt="2024-02-19T10:51:11.631" v="2035" actId="27803"/>
          <ac:spMkLst>
            <pc:docMk/>
            <pc:sldMk cId="1335146779" sldId="285"/>
            <ac:spMk id="373" creationId="{7D92E4A2-D682-7A77-6BE2-52A54B70F176}"/>
          </ac:spMkLst>
        </pc:spChg>
        <pc:spChg chg="mod">
          <ac:chgData name="Ally Sprik" userId="59f5d7f00ed8194e" providerId="LiveId" clId="{8347EC43-D2AD-0943-8DF8-B9BD116ACB11}" dt="2024-02-19T10:51:11.631" v="2035" actId="27803"/>
          <ac:spMkLst>
            <pc:docMk/>
            <pc:sldMk cId="1335146779" sldId="285"/>
            <ac:spMk id="375" creationId="{8E1A02D5-E1E7-2DCB-EE79-A2A8C5B3665C}"/>
          </ac:spMkLst>
        </pc:spChg>
        <pc:spChg chg="mod">
          <ac:chgData name="Ally Sprik" userId="59f5d7f00ed8194e" providerId="LiveId" clId="{8347EC43-D2AD-0943-8DF8-B9BD116ACB11}" dt="2024-02-19T10:51:11.631" v="2035" actId="27803"/>
          <ac:spMkLst>
            <pc:docMk/>
            <pc:sldMk cId="1335146779" sldId="285"/>
            <ac:spMk id="376" creationId="{10CC1251-4E45-5072-E032-2500C2204F01}"/>
          </ac:spMkLst>
        </pc:spChg>
        <pc:spChg chg="mod">
          <ac:chgData name="Ally Sprik" userId="59f5d7f00ed8194e" providerId="LiveId" clId="{8347EC43-D2AD-0943-8DF8-B9BD116ACB11}" dt="2024-02-19T10:51:11.631" v="2035" actId="27803"/>
          <ac:spMkLst>
            <pc:docMk/>
            <pc:sldMk cId="1335146779" sldId="285"/>
            <ac:spMk id="378" creationId="{E755D815-9D13-E865-D8D0-94D041C4B484}"/>
          </ac:spMkLst>
        </pc:spChg>
        <pc:spChg chg="mod">
          <ac:chgData name="Ally Sprik" userId="59f5d7f00ed8194e" providerId="LiveId" clId="{8347EC43-D2AD-0943-8DF8-B9BD116ACB11}" dt="2024-02-19T10:51:11.631" v="2035" actId="27803"/>
          <ac:spMkLst>
            <pc:docMk/>
            <pc:sldMk cId="1335146779" sldId="285"/>
            <ac:spMk id="380" creationId="{AFCA23FA-E08B-2EE9-E447-9749ECEC3F9C}"/>
          </ac:spMkLst>
        </pc:spChg>
        <pc:spChg chg="mod">
          <ac:chgData name="Ally Sprik" userId="59f5d7f00ed8194e" providerId="LiveId" clId="{8347EC43-D2AD-0943-8DF8-B9BD116ACB11}" dt="2024-02-19T10:51:11.631" v="2035" actId="27803"/>
          <ac:spMkLst>
            <pc:docMk/>
            <pc:sldMk cId="1335146779" sldId="285"/>
            <ac:spMk id="381" creationId="{69F501A4-952F-D955-0B56-DA669E2B340E}"/>
          </ac:spMkLst>
        </pc:spChg>
        <pc:spChg chg="mod">
          <ac:chgData name="Ally Sprik" userId="59f5d7f00ed8194e" providerId="LiveId" clId="{8347EC43-D2AD-0943-8DF8-B9BD116ACB11}" dt="2024-02-19T10:51:11.631" v="2035" actId="27803"/>
          <ac:spMkLst>
            <pc:docMk/>
            <pc:sldMk cId="1335146779" sldId="285"/>
            <ac:spMk id="382" creationId="{60B02AB3-ECD6-3CF0-27C5-5DABD63FF9B9}"/>
          </ac:spMkLst>
        </pc:spChg>
        <pc:spChg chg="mod">
          <ac:chgData name="Ally Sprik" userId="59f5d7f00ed8194e" providerId="LiveId" clId="{8347EC43-D2AD-0943-8DF8-B9BD116ACB11}" dt="2024-02-19T10:51:11.631" v="2035" actId="27803"/>
          <ac:spMkLst>
            <pc:docMk/>
            <pc:sldMk cId="1335146779" sldId="285"/>
            <ac:spMk id="383" creationId="{DA3BCD55-D071-083C-DA58-492834591E1F}"/>
          </ac:spMkLst>
        </pc:spChg>
        <pc:spChg chg="mod">
          <ac:chgData name="Ally Sprik" userId="59f5d7f00ed8194e" providerId="LiveId" clId="{8347EC43-D2AD-0943-8DF8-B9BD116ACB11}" dt="2024-02-19T10:51:11.631" v="2035" actId="27803"/>
          <ac:spMkLst>
            <pc:docMk/>
            <pc:sldMk cId="1335146779" sldId="285"/>
            <ac:spMk id="384" creationId="{124C633F-90A4-4FA3-201F-BA3BD224FB7F}"/>
          </ac:spMkLst>
        </pc:spChg>
        <pc:spChg chg="mod">
          <ac:chgData name="Ally Sprik" userId="59f5d7f00ed8194e" providerId="LiveId" clId="{8347EC43-D2AD-0943-8DF8-B9BD116ACB11}" dt="2024-02-19T10:51:11.631" v="2035" actId="27803"/>
          <ac:spMkLst>
            <pc:docMk/>
            <pc:sldMk cId="1335146779" sldId="285"/>
            <ac:spMk id="385" creationId="{306132A4-9973-5AF1-D680-794001ADEB9E}"/>
          </ac:spMkLst>
        </pc:spChg>
        <pc:spChg chg="mod">
          <ac:chgData name="Ally Sprik" userId="59f5d7f00ed8194e" providerId="LiveId" clId="{8347EC43-D2AD-0943-8DF8-B9BD116ACB11}" dt="2024-02-19T10:51:11.631" v="2035" actId="27803"/>
          <ac:spMkLst>
            <pc:docMk/>
            <pc:sldMk cId="1335146779" sldId="285"/>
            <ac:spMk id="386" creationId="{9C5820D7-E0F5-3309-E819-2F5402DB21DE}"/>
          </ac:spMkLst>
        </pc:spChg>
        <pc:spChg chg="mod">
          <ac:chgData name="Ally Sprik" userId="59f5d7f00ed8194e" providerId="LiveId" clId="{8347EC43-D2AD-0943-8DF8-B9BD116ACB11}" dt="2024-02-19T10:51:11.631" v="2035" actId="27803"/>
          <ac:spMkLst>
            <pc:docMk/>
            <pc:sldMk cId="1335146779" sldId="285"/>
            <ac:spMk id="387" creationId="{0AB6FF37-23D7-472C-EE0A-F7BBE37D9D4F}"/>
          </ac:spMkLst>
        </pc:spChg>
        <pc:spChg chg="mod">
          <ac:chgData name="Ally Sprik" userId="59f5d7f00ed8194e" providerId="LiveId" clId="{8347EC43-D2AD-0943-8DF8-B9BD116ACB11}" dt="2024-02-19T10:51:11.631" v="2035" actId="27803"/>
          <ac:spMkLst>
            <pc:docMk/>
            <pc:sldMk cId="1335146779" sldId="285"/>
            <ac:spMk id="388" creationId="{3227B724-34B6-F11A-7CAB-FD8B1D5A398B}"/>
          </ac:spMkLst>
        </pc:spChg>
        <pc:spChg chg="mod">
          <ac:chgData name="Ally Sprik" userId="59f5d7f00ed8194e" providerId="LiveId" clId="{8347EC43-D2AD-0943-8DF8-B9BD116ACB11}" dt="2024-02-19T10:51:11.631" v="2035" actId="27803"/>
          <ac:spMkLst>
            <pc:docMk/>
            <pc:sldMk cId="1335146779" sldId="285"/>
            <ac:spMk id="389" creationId="{CAAED2AF-99BA-2492-10BE-3A3620F16DB7}"/>
          </ac:spMkLst>
        </pc:spChg>
        <pc:spChg chg="mod">
          <ac:chgData name="Ally Sprik" userId="59f5d7f00ed8194e" providerId="LiveId" clId="{8347EC43-D2AD-0943-8DF8-B9BD116ACB11}" dt="2024-02-19T10:51:11.631" v="2035" actId="27803"/>
          <ac:spMkLst>
            <pc:docMk/>
            <pc:sldMk cId="1335146779" sldId="285"/>
            <ac:spMk id="390" creationId="{0A6D58AE-8DEB-EB76-2160-C6251773AE90}"/>
          </ac:spMkLst>
        </pc:spChg>
        <pc:spChg chg="mod">
          <ac:chgData name="Ally Sprik" userId="59f5d7f00ed8194e" providerId="LiveId" clId="{8347EC43-D2AD-0943-8DF8-B9BD116ACB11}" dt="2024-02-19T10:51:11.631" v="2035" actId="27803"/>
          <ac:spMkLst>
            <pc:docMk/>
            <pc:sldMk cId="1335146779" sldId="285"/>
            <ac:spMk id="391" creationId="{342AA53A-A603-0E8C-B04C-4DC7AB517594}"/>
          </ac:spMkLst>
        </pc:spChg>
        <pc:spChg chg="mod">
          <ac:chgData name="Ally Sprik" userId="59f5d7f00ed8194e" providerId="LiveId" clId="{8347EC43-D2AD-0943-8DF8-B9BD116ACB11}" dt="2024-02-19T10:51:11.631" v="2035" actId="27803"/>
          <ac:spMkLst>
            <pc:docMk/>
            <pc:sldMk cId="1335146779" sldId="285"/>
            <ac:spMk id="392" creationId="{85E6A495-A8DA-56DD-698D-8DF4FD8ADBC8}"/>
          </ac:spMkLst>
        </pc:spChg>
        <pc:spChg chg="mod">
          <ac:chgData name="Ally Sprik" userId="59f5d7f00ed8194e" providerId="LiveId" clId="{8347EC43-D2AD-0943-8DF8-B9BD116ACB11}" dt="2024-02-19T10:51:11.631" v="2035" actId="27803"/>
          <ac:spMkLst>
            <pc:docMk/>
            <pc:sldMk cId="1335146779" sldId="285"/>
            <ac:spMk id="393" creationId="{E1C24B12-7A79-24D2-996A-CE934719A548}"/>
          </ac:spMkLst>
        </pc:spChg>
        <pc:spChg chg="mod">
          <ac:chgData name="Ally Sprik" userId="59f5d7f00ed8194e" providerId="LiveId" clId="{8347EC43-D2AD-0943-8DF8-B9BD116ACB11}" dt="2024-02-19T10:51:11.631" v="2035" actId="27803"/>
          <ac:spMkLst>
            <pc:docMk/>
            <pc:sldMk cId="1335146779" sldId="285"/>
            <ac:spMk id="394" creationId="{9E0C181C-6478-0F87-2E87-7C1201F579B6}"/>
          </ac:spMkLst>
        </pc:spChg>
        <pc:spChg chg="mod">
          <ac:chgData name="Ally Sprik" userId="59f5d7f00ed8194e" providerId="LiveId" clId="{8347EC43-D2AD-0943-8DF8-B9BD116ACB11}" dt="2024-02-19T10:51:11.631" v="2035" actId="27803"/>
          <ac:spMkLst>
            <pc:docMk/>
            <pc:sldMk cId="1335146779" sldId="285"/>
            <ac:spMk id="395" creationId="{14D2BADC-1032-4336-A653-E293562B4744}"/>
          </ac:spMkLst>
        </pc:spChg>
        <pc:spChg chg="mod">
          <ac:chgData name="Ally Sprik" userId="59f5d7f00ed8194e" providerId="LiveId" clId="{8347EC43-D2AD-0943-8DF8-B9BD116ACB11}" dt="2024-02-19T10:51:11.631" v="2035" actId="27803"/>
          <ac:spMkLst>
            <pc:docMk/>
            <pc:sldMk cId="1335146779" sldId="285"/>
            <ac:spMk id="396" creationId="{7559EB47-C2AF-C26C-B262-A5E8E4C91727}"/>
          </ac:spMkLst>
        </pc:spChg>
        <pc:spChg chg="mod">
          <ac:chgData name="Ally Sprik" userId="59f5d7f00ed8194e" providerId="LiveId" clId="{8347EC43-D2AD-0943-8DF8-B9BD116ACB11}" dt="2024-02-19T10:51:11.631" v="2035" actId="27803"/>
          <ac:spMkLst>
            <pc:docMk/>
            <pc:sldMk cId="1335146779" sldId="285"/>
            <ac:spMk id="398" creationId="{A046F749-0510-751A-C8DC-E9CD08EBB437}"/>
          </ac:spMkLst>
        </pc:spChg>
        <pc:spChg chg="mod">
          <ac:chgData name="Ally Sprik" userId="59f5d7f00ed8194e" providerId="LiveId" clId="{8347EC43-D2AD-0943-8DF8-B9BD116ACB11}" dt="2024-02-19T10:51:11.631" v="2035" actId="27803"/>
          <ac:spMkLst>
            <pc:docMk/>
            <pc:sldMk cId="1335146779" sldId="285"/>
            <ac:spMk id="399" creationId="{0A165B9F-2E44-8053-7C10-A3373129E6C2}"/>
          </ac:spMkLst>
        </pc:spChg>
        <pc:grpChg chg="mod">
          <ac:chgData name="Ally Sprik" userId="59f5d7f00ed8194e" providerId="LiveId" clId="{8347EC43-D2AD-0943-8DF8-B9BD116ACB11}" dt="2024-02-19T10:51:11.631" v="2035" actId="27803"/>
          <ac:grpSpMkLst>
            <pc:docMk/>
            <pc:sldMk cId="1335146779" sldId="285"/>
            <ac:grpSpMk id="7" creationId="{CFE90B6C-9B6F-B6BA-D2D4-2C77F09942F2}"/>
          </ac:grpSpMkLst>
        </pc:grpChg>
        <pc:grpChg chg="mod">
          <ac:chgData name="Ally Sprik" userId="59f5d7f00ed8194e" providerId="LiveId" clId="{8347EC43-D2AD-0943-8DF8-B9BD116ACB11}" dt="2024-02-19T10:51:11.631" v="2035" actId="27803"/>
          <ac:grpSpMkLst>
            <pc:docMk/>
            <pc:sldMk cId="1335146779" sldId="285"/>
            <ac:grpSpMk id="8" creationId="{F8C3D1E6-96D3-3972-0464-8A7261C3E184}"/>
          </ac:grpSpMkLst>
        </pc:grpChg>
        <pc:grpChg chg="mod">
          <ac:chgData name="Ally Sprik" userId="59f5d7f00ed8194e" providerId="LiveId" clId="{8347EC43-D2AD-0943-8DF8-B9BD116ACB11}" dt="2024-02-19T10:51:11.631" v="2035" actId="27803"/>
          <ac:grpSpMkLst>
            <pc:docMk/>
            <pc:sldMk cId="1335146779" sldId="285"/>
            <ac:grpSpMk id="11" creationId="{DDB1FB69-E1ED-EA21-BEAC-69D5584B0837}"/>
          </ac:grpSpMkLst>
        </pc:grpChg>
        <pc:grpChg chg="mod">
          <ac:chgData name="Ally Sprik" userId="59f5d7f00ed8194e" providerId="LiveId" clId="{8347EC43-D2AD-0943-8DF8-B9BD116ACB11}" dt="2024-02-19T10:51:11.631" v="2035" actId="27803"/>
          <ac:grpSpMkLst>
            <pc:docMk/>
            <pc:sldMk cId="1335146779" sldId="285"/>
            <ac:grpSpMk id="15" creationId="{8305D851-6D66-AB01-4ADD-31FAD9FB703B}"/>
          </ac:grpSpMkLst>
        </pc:grpChg>
        <pc:grpChg chg="mod">
          <ac:chgData name="Ally Sprik" userId="59f5d7f00ed8194e" providerId="LiveId" clId="{8347EC43-D2AD-0943-8DF8-B9BD116ACB11}" dt="2024-02-19T10:51:11.631" v="2035" actId="27803"/>
          <ac:grpSpMkLst>
            <pc:docMk/>
            <pc:sldMk cId="1335146779" sldId="285"/>
            <ac:grpSpMk id="17" creationId="{EC30A045-10C5-BE4A-2AC4-59F28529D91D}"/>
          </ac:grpSpMkLst>
        </pc:grpChg>
        <pc:grpChg chg="mod">
          <ac:chgData name="Ally Sprik" userId="59f5d7f00ed8194e" providerId="LiveId" clId="{8347EC43-D2AD-0943-8DF8-B9BD116ACB11}" dt="2024-02-19T10:51:11.631" v="2035" actId="27803"/>
          <ac:grpSpMkLst>
            <pc:docMk/>
            <pc:sldMk cId="1335146779" sldId="285"/>
            <ac:grpSpMk id="23" creationId="{9509D9ED-649D-91CB-0819-ED0B802B3DC7}"/>
          </ac:grpSpMkLst>
        </pc:grpChg>
        <pc:grpChg chg="mod">
          <ac:chgData name="Ally Sprik" userId="59f5d7f00ed8194e" providerId="LiveId" clId="{8347EC43-D2AD-0943-8DF8-B9BD116ACB11}" dt="2024-02-19T10:51:11.631" v="2035" actId="27803"/>
          <ac:grpSpMkLst>
            <pc:docMk/>
            <pc:sldMk cId="1335146779" sldId="285"/>
            <ac:grpSpMk id="26" creationId="{9B620FF8-6E50-20F9-35AA-BBE0E4EB83DE}"/>
          </ac:grpSpMkLst>
        </pc:grpChg>
        <pc:grpChg chg="mod">
          <ac:chgData name="Ally Sprik" userId="59f5d7f00ed8194e" providerId="LiveId" clId="{8347EC43-D2AD-0943-8DF8-B9BD116ACB11}" dt="2024-02-19T10:51:11.631" v="2035" actId="27803"/>
          <ac:grpSpMkLst>
            <pc:docMk/>
            <pc:sldMk cId="1335146779" sldId="285"/>
            <ac:grpSpMk id="28" creationId="{DBABE19C-FEAE-845F-77A0-7370719FC33B}"/>
          </ac:grpSpMkLst>
        </pc:grpChg>
        <pc:grpChg chg="mod">
          <ac:chgData name="Ally Sprik" userId="59f5d7f00ed8194e" providerId="LiveId" clId="{8347EC43-D2AD-0943-8DF8-B9BD116ACB11}" dt="2024-02-19T10:51:11.631" v="2035" actId="27803"/>
          <ac:grpSpMkLst>
            <pc:docMk/>
            <pc:sldMk cId="1335146779" sldId="285"/>
            <ac:grpSpMk id="34" creationId="{48E2517A-FF9D-3F57-73F2-BFE776B7CF26}"/>
          </ac:grpSpMkLst>
        </pc:grpChg>
        <pc:grpChg chg="mod">
          <ac:chgData name="Ally Sprik" userId="59f5d7f00ed8194e" providerId="LiveId" clId="{8347EC43-D2AD-0943-8DF8-B9BD116ACB11}" dt="2024-02-19T10:51:11.631" v="2035" actId="27803"/>
          <ac:grpSpMkLst>
            <pc:docMk/>
            <pc:sldMk cId="1335146779" sldId="285"/>
            <ac:grpSpMk id="37" creationId="{AA34D6F5-C098-A1FA-2FBC-627A38B0A161}"/>
          </ac:grpSpMkLst>
        </pc:grpChg>
        <pc:grpChg chg="mod">
          <ac:chgData name="Ally Sprik" userId="59f5d7f00ed8194e" providerId="LiveId" clId="{8347EC43-D2AD-0943-8DF8-B9BD116ACB11}" dt="2024-02-19T10:51:11.631" v="2035" actId="27803"/>
          <ac:grpSpMkLst>
            <pc:docMk/>
            <pc:sldMk cId="1335146779" sldId="285"/>
            <ac:grpSpMk id="39" creationId="{D2F58710-79E1-BD30-563F-E030DA012B12}"/>
          </ac:grpSpMkLst>
        </pc:grpChg>
        <pc:grpChg chg="mod">
          <ac:chgData name="Ally Sprik" userId="59f5d7f00ed8194e" providerId="LiveId" clId="{8347EC43-D2AD-0943-8DF8-B9BD116ACB11}" dt="2024-02-19T10:51:11.631" v="2035" actId="27803"/>
          <ac:grpSpMkLst>
            <pc:docMk/>
            <pc:sldMk cId="1335146779" sldId="285"/>
            <ac:grpSpMk id="49" creationId="{B427E4B1-12C8-EFBC-64F3-9E1915E07E76}"/>
          </ac:grpSpMkLst>
        </pc:grpChg>
        <pc:grpChg chg="mod">
          <ac:chgData name="Ally Sprik" userId="59f5d7f00ed8194e" providerId="LiveId" clId="{8347EC43-D2AD-0943-8DF8-B9BD116ACB11}" dt="2024-02-19T10:51:11.631" v="2035" actId="27803"/>
          <ac:grpSpMkLst>
            <pc:docMk/>
            <pc:sldMk cId="1335146779" sldId="285"/>
            <ac:grpSpMk id="52" creationId="{09E1CD24-174C-9C2E-073B-39AE6429EBE5}"/>
          </ac:grpSpMkLst>
        </pc:grpChg>
        <pc:grpChg chg="mod">
          <ac:chgData name="Ally Sprik" userId="59f5d7f00ed8194e" providerId="LiveId" clId="{8347EC43-D2AD-0943-8DF8-B9BD116ACB11}" dt="2024-02-19T10:51:11.631" v="2035" actId="27803"/>
          <ac:grpSpMkLst>
            <pc:docMk/>
            <pc:sldMk cId="1335146779" sldId="285"/>
            <ac:grpSpMk id="54" creationId="{DE378F71-2446-7256-0F7C-4D39F8E1AEF1}"/>
          </ac:grpSpMkLst>
        </pc:grpChg>
        <pc:grpChg chg="mod">
          <ac:chgData name="Ally Sprik" userId="59f5d7f00ed8194e" providerId="LiveId" clId="{8347EC43-D2AD-0943-8DF8-B9BD116ACB11}" dt="2024-02-19T10:51:11.631" v="2035" actId="27803"/>
          <ac:grpSpMkLst>
            <pc:docMk/>
            <pc:sldMk cId="1335146779" sldId="285"/>
            <ac:grpSpMk id="58" creationId="{18467611-2BDD-7D8E-8963-A011D381A2ED}"/>
          </ac:grpSpMkLst>
        </pc:grpChg>
        <pc:grpChg chg="mod">
          <ac:chgData name="Ally Sprik" userId="59f5d7f00ed8194e" providerId="LiveId" clId="{8347EC43-D2AD-0943-8DF8-B9BD116ACB11}" dt="2024-02-19T10:51:11.631" v="2035" actId="27803"/>
          <ac:grpSpMkLst>
            <pc:docMk/>
            <pc:sldMk cId="1335146779" sldId="285"/>
            <ac:grpSpMk id="61" creationId="{9DC39965-7C8E-219B-FF96-65CB400C5493}"/>
          </ac:grpSpMkLst>
        </pc:grpChg>
        <pc:grpChg chg="mod">
          <ac:chgData name="Ally Sprik" userId="59f5d7f00ed8194e" providerId="LiveId" clId="{8347EC43-D2AD-0943-8DF8-B9BD116ACB11}" dt="2024-02-19T10:51:11.631" v="2035" actId="27803"/>
          <ac:grpSpMkLst>
            <pc:docMk/>
            <pc:sldMk cId="1335146779" sldId="285"/>
            <ac:grpSpMk id="63" creationId="{9265F57E-8D42-34C0-8C36-9BBE58A1F6FB}"/>
          </ac:grpSpMkLst>
        </pc:grpChg>
        <pc:grpChg chg="mod">
          <ac:chgData name="Ally Sprik" userId="59f5d7f00ed8194e" providerId="LiveId" clId="{8347EC43-D2AD-0943-8DF8-B9BD116ACB11}" dt="2024-02-19T10:51:11.631" v="2035" actId="27803"/>
          <ac:grpSpMkLst>
            <pc:docMk/>
            <pc:sldMk cId="1335146779" sldId="285"/>
            <ac:grpSpMk id="74" creationId="{62124E9C-B535-628E-D43D-9EEDA7BB9BBF}"/>
          </ac:grpSpMkLst>
        </pc:grpChg>
        <pc:grpChg chg="mod">
          <ac:chgData name="Ally Sprik" userId="59f5d7f00ed8194e" providerId="LiveId" clId="{8347EC43-D2AD-0943-8DF8-B9BD116ACB11}" dt="2024-02-19T10:51:11.631" v="2035" actId="27803"/>
          <ac:grpSpMkLst>
            <pc:docMk/>
            <pc:sldMk cId="1335146779" sldId="285"/>
            <ac:grpSpMk id="77" creationId="{5225596B-A446-0932-841F-6D5C10022CD2}"/>
          </ac:grpSpMkLst>
        </pc:grpChg>
        <pc:grpChg chg="mod">
          <ac:chgData name="Ally Sprik" userId="59f5d7f00ed8194e" providerId="LiveId" clId="{8347EC43-D2AD-0943-8DF8-B9BD116ACB11}" dt="2024-02-19T10:51:11.631" v="2035" actId="27803"/>
          <ac:grpSpMkLst>
            <pc:docMk/>
            <pc:sldMk cId="1335146779" sldId="285"/>
            <ac:grpSpMk id="79" creationId="{E3F04FC3-4361-F8B3-B131-DDCF7A4B9DDA}"/>
          </ac:grpSpMkLst>
        </pc:grpChg>
        <pc:grpChg chg="mod">
          <ac:chgData name="Ally Sprik" userId="59f5d7f00ed8194e" providerId="LiveId" clId="{8347EC43-D2AD-0943-8DF8-B9BD116ACB11}" dt="2024-02-19T10:51:11.631" v="2035" actId="27803"/>
          <ac:grpSpMkLst>
            <pc:docMk/>
            <pc:sldMk cId="1335146779" sldId="285"/>
            <ac:grpSpMk id="82" creationId="{07478EAC-A8F9-5024-BCD1-5320BCFF455F}"/>
          </ac:grpSpMkLst>
        </pc:grpChg>
        <pc:grpChg chg="mod">
          <ac:chgData name="Ally Sprik" userId="59f5d7f00ed8194e" providerId="LiveId" clId="{8347EC43-D2AD-0943-8DF8-B9BD116ACB11}" dt="2024-02-19T10:51:11.631" v="2035" actId="27803"/>
          <ac:grpSpMkLst>
            <pc:docMk/>
            <pc:sldMk cId="1335146779" sldId="285"/>
            <ac:grpSpMk id="85" creationId="{E808CE85-58BD-98BF-CD70-40DCA5B2AA19}"/>
          </ac:grpSpMkLst>
        </pc:grpChg>
        <pc:grpChg chg="mod">
          <ac:chgData name="Ally Sprik" userId="59f5d7f00ed8194e" providerId="LiveId" clId="{8347EC43-D2AD-0943-8DF8-B9BD116ACB11}" dt="2024-02-19T10:51:11.631" v="2035" actId="27803"/>
          <ac:grpSpMkLst>
            <pc:docMk/>
            <pc:sldMk cId="1335146779" sldId="285"/>
            <ac:grpSpMk id="87" creationId="{6D68844B-E55A-4EB6-E53E-1125E6E1DFAF}"/>
          </ac:grpSpMkLst>
        </pc:grpChg>
        <pc:grpChg chg="mod">
          <ac:chgData name="Ally Sprik" userId="59f5d7f00ed8194e" providerId="LiveId" clId="{8347EC43-D2AD-0943-8DF8-B9BD116ACB11}" dt="2024-02-19T10:51:11.631" v="2035" actId="27803"/>
          <ac:grpSpMkLst>
            <pc:docMk/>
            <pc:sldMk cId="1335146779" sldId="285"/>
            <ac:grpSpMk id="92" creationId="{03AB7D04-032E-774E-67AC-4F8A97EA3DAA}"/>
          </ac:grpSpMkLst>
        </pc:grpChg>
        <pc:grpChg chg="mod">
          <ac:chgData name="Ally Sprik" userId="59f5d7f00ed8194e" providerId="LiveId" clId="{8347EC43-D2AD-0943-8DF8-B9BD116ACB11}" dt="2024-02-19T10:51:11.631" v="2035" actId="27803"/>
          <ac:grpSpMkLst>
            <pc:docMk/>
            <pc:sldMk cId="1335146779" sldId="285"/>
            <ac:grpSpMk id="95" creationId="{883586EE-EC4B-181C-0C64-860A51FF4C45}"/>
          </ac:grpSpMkLst>
        </pc:grpChg>
        <pc:grpChg chg="mod">
          <ac:chgData name="Ally Sprik" userId="59f5d7f00ed8194e" providerId="LiveId" clId="{8347EC43-D2AD-0943-8DF8-B9BD116ACB11}" dt="2024-02-19T10:51:11.631" v="2035" actId="27803"/>
          <ac:grpSpMkLst>
            <pc:docMk/>
            <pc:sldMk cId="1335146779" sldId="285"/>
            <ac:grpSpMk id="97" creationId="{E725E39D-1142-2FB4-0973-50BB3DA7ACE5}"/>
          </ac:grpSpMkLst>
        </pc:grpChg>
        <pc:grpChg chg="mod">
          <ac:chgData name="Ally Sprik" userId="59f5d7f00ed8194e" providerId="LiveId" clId="{8347EC43-D2AD-0943-8DF8-B9BD116ACB11}" dt="2024-02-19T10:51:11.631" v="2035" actId="27803"/>
          <ac:grpSpMkLst>
            <pc:docMk/>
            <pc:sldMk cId="1335146779" sldId="285"/>
            <ac:grpSpMk id="100" creationId="{38715647-842F-2DF2-16D5-12EEA5077A56}"/>
          </ac:grpSpMkLst>
        </pc:grpChg>
        <pc:grpChg chg="mod">
          <ac:chgData name="Ally Sprik" userId="59f5d7f00ed8194e" providerId="LiveId" clId="{8347EC43-D2AD-0943-8DF8-B9BD116ACB11}" dt="2024-02-19T10:51:11.631" v="2035" actId="27803"/>
          <ac:grpSpMkLst>
            <pc:docMk/>
            <pc:sldMk cId="1335146779" sldId="285"/>
            <ac:grpSpMk id="103" creationId="{8A07CAC8-FAB1-BA4A-E080-7266BBE6C1E4}"/>
          </ac:grpSpMkLst>
        </pc:grpChg>
        <pc:grpChg chg="mod">
          <ac:chgData name="Ally Sprik" userId="59f5d7f00ed8194e" providerId="LiveId" clId="{8347EC43-D2AD-0943-8DF8-B9BD116ACB11}" dt="2024-02-19T10:51:11.631" v="2035" actId="27803"/>
          <ac:grpSpMkLst>
            <pc:docMk/>
            <pc:sldMk cId="1335146779" sldId="285"/>
            <ac:grpSpMk id="105" creationId="{3B86D04D-AC44-6C7E-2641-DDC8E6C37D91}"/>
          </ac:grpSpMkLst>
        </pc:grpChg>
        <pc:grpChg chg="mod">
          <ac:chgData name="Ally Sprik" userId="59f5d7f00ed8194e" providerId="LiveId" clId="{8347EC43-D2AD-0943-8DF8-B9BD116ACB11}" dt="2024-02-19T10:51:11.631" v="2035" actId="27803"/>
          <ac:grpSpMkLst>
            <pc:docMk/>
            <pc:sldMk cId="1335146779" sldId="285"/>
            <ac:grpSpMk id="111" creationId="{7A2AB14A-B4F6-5AFC-3EB9-799995A32CB3}"/>
          </ac:grpSpMkLst>
        </pc:grpChg>
        <pc:grpChg chg="mod">
          <ac:chgData name="Ally Sprik" userId="59f5d7f00ed8194e" providerId="LiveId" clId="{8347EC43-D2AD-0943-8DF8-B9BD116ACB11}" dt="2024-02-19T10:51:11.631" v="2035" actId="27803"/>
          <ac:grpSpMkLst>
            <pc:docMk/>
            <pc:sldMk cId="1335146779" sldId="285"/>
            <ac:grpSpMk id="114" creationId="{2F0E619A-5CBE-02BF-B936-ED09CFC85DB3}"/>
          </ac:grpSpMkLst>
        </pc:grpChg>
        <pc:grpChg chg="mod">
          <ac:chgData name="Ally Sprik" userId="59f5d7f00ed8194e" providerId="LiveId" clId="{8347EC43-D2AD-0943-8DF8-B9BD116ACB11}" dt="2024-02-19T10:51:11.631" v="2035" actId="27803"/>
          <ac:grpSpMkLst>
            <pc:docMk/>
            <pc:sldMk cId="1335146779" sldId="285"/>
            <ac:grpSpMk id="116" creationId="{2C550043-6BA8-21FE-5B2E-3FB868019DEB}"/>
          </ac:grpSpMkLst>
        </pc:grpChg>
        <pc:grpChg chg="mod">
          <ac:chgData name="Ally Sprik" userId="59f5d7f00ed8194e" providerId="LiveId" clId="{8347EC43-D2AD-0943-8DF8-B9BD116ACB11}" dt="2024-02-19T10:51:11.631" v="2035" actId="27803"/>
          <ac:grpSpMkLst>
            <pc:docMk/>
            <pc:sldMk cId="1335146779" sldId="285"/>
            <ac:grpSpMk id="120" creationId="{FD2FE1CF-1F1E-C4B5-4247-A3812F8AC777}"/>
          </ac:grpSpMkLst>
        </pc:grpChg>
        <pc:grpChg chg="mod">
          <ac:chgData name="Ally Sprik" userId="59f5d7f00ed8194e" providerId="LiveId" clId="{8347EC43-D2AD-0943-8DF8-B9BD116ACB11}" dt="2024-02-19T10:51:11.631" v="2035" actId="27803"/>
          <ac:grpSpMkLst>
            <pc:docMk/>
            <pc:sldMk cId="1335146779" sldId="285"/>
            <ac:grpSpMk id="123" creationId="{F30116B8-EA5C-5BCD-02BB-B261A881790F}"/>
          </ac:grpSpMkLst>
        </pc:grpChg>
        <pc:grpChg chg="mod">
          <ac:chgData name="Ally Sprik" userId="59f5d7f00ed8194e" providerId="LiveId" clId="{8347EC43-D2AD-0943-8DF8-B9BD116ACB11}" dt="2024-02-19T10:51:11.631" v="2035" actId="27803"/>
          <ac:grpSpMkLst>
            <pc:docMk/>
            <pc:sldMk cId="1335146779" sldId="285"/>
            <ac:grpSpMk id="125" creationId="{1078C50E-6513-7D37-93A0-E4855E7A4C1A}"/>
          </ac:grpSpMkLst>
        </pc:grpChg>
        <pc:grpChg chg="mod">
          <ac:chgData name="Ally Sprik" userId="59f5d7f00ed8194e" providerId="LiveId" clId="{8347EC43-D2AD-0943-8DF8-B9BD116ACB11}" dt="2024-02-19T10:51:11.631" v="2035" actId="27803"/>
          <ac:grpSpMkLst>
            <pc:docMk/>
            <pc:sldMk cId="1335146779" sldId="285"/>
            <ac:grpSpMk id="138" creationId="{7BEFE71A-A19D-3260-7E49-420CC874814B}"/>
          </ac:grpSpMkLst>
        </pc:grpChg>
        <pc:grpChg chg="mod">
          <ac:chgData name="Ally Sprik" userId="59f5d7f00ed8194e" providerId="LiveId" clId="{8347EC43-D2AD-0943-8DF8-B9BD116ACB11}" dt="2024-02-19T10:51:11.631" v="2035" actId="27803"/>
          <ac:grpSpMkLst>
            <pc:docMk/>
            <pc:sldMk cId="1335146779" sldId="285"/>
            <ac:grpSpMk id="141" creationId="{017F988C-DD71-E214-9B00-E481CE685B07}"/>
          </ac:grpSpMkLst>
        </pc:grpChg>
        <pc:grpChg chg="mod">
          <ac:chgData name="Ally Sprik" userId="59f5d7f00ed8194e" providerId="LiveId" clId="{8347EC43-D2AD-0943-8DF8-B9BD116ACB11}" dt="2024-02-19T10:51:11.631" v="2035" actId="27803"/>
          <ac:grpSpMkLst>
            <pc:docMk/>
            <pc:sldMk cId="1335146779" sldId="285"/>
            <ac:grpSpMk id="143" creationId="{F4312C98-5EB1-64D7-B93F-32642D02D3D9}"/>
          </ac:grpSpMkLst>
        </pc:grpChg>
        <pc:grpChg chg="mod">
          <ac:chgData name="Ally Sprik" userId="59f5d7f00ed8194e" providerId="LiveId" clId="{8347EC43-D2AD-0943-8DF8-B9BD116ACB11}" dt="2024-02-19T10:51:11.631" v="2035" actId="27803"/>
          <ac:grpSpMkLst>
            <pc:docMk/>
            <pc:sldMk cId="1335146779" sldId="285"/>
            <ac:grpSpMk id="155" creationId="{0294704C-5044-349A-9ABC-613B8DCD267C}"/>
          </ac:grpSpMkLst>
        </pc:grpChg>
        <pc:grpChg chg="mod">
          <ac:chgData name="Ally Sprik" userId="59f5d7f00ed8194e" providerId="LiveId" clId="{8347EC43-D2AD-0943-8DF8-B9BD116ACB11}" dt="2024-02-19T10:51:11.631" v="2035" actId="27803"/>
          <ac:grpSpMkLst>
            <pc:docMk/>
            <pc:sldMk cId="1335146779" sldId="285"/>
            <ac:grpSpMk id="158" creationId="{21A2DBBC-FA65-A593-24F1-00F0C0986016}"/>
          </ac:grpSpMkLst>
        </pc:grpChg>
        <pc:grpChg chg="mod">
          <ac:chgData name="Ally Sprik" userId="59f5d7f00ed8194e" providerId="LiveId" clId="{8347EC43-D2AD-0943-8DF8-B9BD116ACB11}" dt="2024-02-19T10:51:11.631" v="2035" actId="27803"/>
          <ac:grpSpMkLst>
            <pc:docMk/>
            <pc:sldMk cId="1335146779" sldId="285"/>
            <ac:grpSpMk id="160" creationId="{9B2195BA-4697-80CA-40C8-8F5B74019E1F}"/>
          </ac:grpSpMkLst>
        </pc:grpChg>
        <pc:grpChg chg="mod">
          <ac:chgData name="Ally Sprik" userId="59f5d7f00ed8194e" providerId="LiveId" clId="{8347EC43-D2AD-0943-8DF8-B9BD116ACB11}" dt="2024-02-19T10:51:11.631" v="2035" actId="27803"/>
          <ac:grpSpMkLst>
            <pc:docMk/>
            <pc:sldMk cId="1335146779" sldId="285"/>
            <ac:grpSpMk id="172" creationId="{82475575-39B3-1913-FBE4-4A7692BD015C}"/>
          </ac:grpSpMkLst>
        </pc:grpChg>
        <pc:grpChg chg="mod">
          <ac:chgData name="Ally Sprik" userId="59f5d7f00ed8194e" providerId="LiveId" clId="{8347EC43-D2AD-0943-8DF8-B9BD116ACB11}" dt="2024-02-19T10:51:11.631" v="2035" actId="27803"/>
          <ac:grpSpMkLst>
            <pc:docMk/>
            <pc:sldMk cId="1335146779" sldId="285"/>
            <ac:grpSpMk id="175" creationId="{AEDB4DBF-1914-F6CB-B61F-2060C7606503}"/>
          </ac:grpSpMkLst>
        </pc:grpChg>
        <pc:grpChg chg="mod">
          <ac:chgData name="Ally Sprik" userId="59f5d7f00ed8194e" providerId="LiveId" clId="{8347EC43-D2AD-0943-8DF8-B9BD116ACB11}" dt="2024-02-19T10:51:11.631" v="2035" actId="27803"/>
          <ac:grpSpMkLst>
            <pc:docMk/>
            <pc:sldMk cId="1335146779" sldId="285"/>
            <ac:grpSpMk id="177" creationId="{E7016818-8989-4756-DEC1-A518D0C04B84}"/>
          </ac:grpSpMkLst>
        </pc:grpChg>
        <pc:grpChg chg="mod">
          <ac:chgData name="Ally Sprik" userId="59f5d7f00ed8194e" providerId="LiveId" clId="{8347EC43-D2AD-0943-8DF8-B9BD116ACB11}" dt="2024-02-19T10:51:11.631" v="2035" actId="27803"/>
          <ac:grpSpMkLst>
            <pc:docMk/>
            <pc:sldMk cId="1335146779" sldId="285"/>
            <ac:grpSpMk id="182" creationId="{BDC6E581-32AA-A1F0-9F01-A19645DCC800}"/>
          </ac:grpSpMkLst>
        </pc:grpChg>
        <pc:grpChg chg="mod">
          <ac:chgData name="Ally Sprik" userId="59f5d7f00ed8194e" providerId="LiveId" clId="{8347EC43-D2AD-0943-8DF8-B9BD116ACB11}" dt="2024-02-19T10:51:11.631" v="2035" actId="27803"/>
          <ac:grpSpMkLst>
            <pc:docMk/>
            <pc:sldMk cId="1335146779" sldId="285"/>
            <ac:grpSpMk id="185" creationId="{910821A8-948D-D290-F1D9-E7549BAAB36E}"/>
          </ac:grpSpMkLst>
        </pc:grpChg>
        <pc:grpChg chg="mod">
          <ac:chgData name="Ally Sprik" userId="59f5d7f00ed8194e" providerId="LiveId" clId="{8347EC43-D2AD-0943-8DF8-B9BD116ACB11}" dt="2024-02-19T10:51:11.631" v="2035" actId="27803"/>
          <ac:grpSpMkLst>
            <pc:docMk/>
            <pc:sldMk cId="1335146779" sldId="285"/>
            <ac:grpSpMk id="187" creationId="{1129A545-88C7-C55F-AD6E-13A3846DAF9D}"/>
          </ac:grpSpMkLst>
        </pc:grpChg>
        <pc:grpChg chg="mod">
          <ac:chgData name="Ally Sprik" userId="59f5d7f00ed8194e" providerId="LiveId" clId="{8347EC43-D2AD-0943-8DF8-B9BD116ACB11}" dt="2024-02-19T10:51:11.631" v="2035" actId="27803"/>
          <ac:grpSpMkLst>
            <pc:docMk/>
            <pc:sldMk cId="1335146779" sldId="285"/>
            <ac:grpSpMk id="199" creationId="{2A52B6D8-1575-F074-240B-DBF6706A1A57}"/>
          </ac:grpSpMkLst>
        </pc:grpChg>
        <pc:grpChg chg="mod">
          <ac:chgData name="Ally Sprik" userId="59f5d7f00ed8194e" providerId="LiveId" clId="{8347EC43-D2AD-0943-8DF8-B9BD116ACB11}" dt="2024-02-19T10:51:11.631" v="2035" actId="27803"/>
          <ac:grpSpMkLst>
            <pc:docMk/>
            <pc:sldMk cId="1335146779" sldId="285"/>
            <ac:grpSpMk id="202" creationId="{201C5A8E-FEEC-DDBC-D857-DED88E971CDD}"/>
          </ac:grpSpMkLst>
        </pc:grpChg>
        <pc:grpChg chg="mod">
          <ac:chgData name="Ally Sprik" userId="59f5d7f00ed8194e" providerId="LiveId" clId="{8347EC43-D2AD-0943-8DF8-B9BD116ACB11}" dt="2024-02-19T10:51:11.631" v="2035" actId="27803"/>
          <ac:grpSpMkLst>
            <pc:docMk/>
            <pc:sldMk cId="1335146779" sldId="285"/>
            <ac:grpSpMk id="205" creationId="{E839E997-18B7-F37B-DE05-9F33CBF76246}"/>
          </ac:grpSpMkLst>
        </pc:grpChg>
        <pc:grpChg chg="mod">
          <ac:chgData name="Ally Sprik" userId="59f5d7f00ed8194e" providerId="LiveId" clId="{8347EC43-D2AD-0943-8DF8-B9BD116ACB11}" dt="2024-02-19T10:51:11.631" v="2035" actId="27803"/>
          <ac:grpSpMkLst>
            <pc:docMk/>
            <pc:sldMk cId="1335146779" sldId="285"/>
            <ac:grpSpMk id="208" creationId="{C2F025FC-E4DE-4296-3AB4-A6C038BA890D}"/>
          </ac:grpSpMkLst>
        </pc:grpChg>
        <pc:grpChg chg="mod">
          <ac:chgData name="Ally Sprik" userId="59f5d7f00ed8194e" providerId="LiveId" clId="{8347EC43-D2AD-0943-8DF8-B9BD116ACB11}" dt="2024-02-19T10:51:11.631" v="2035" actId="27803"/>
          <ac:grpSpMkLst>
            <pc:docMk/>
            <pc:sldMk cId="1335146779" sldId="285"/>
            <ac:grpSpMk id="211" creationId="{5289AF07-D6F7-7762-CA0C-CA59C3BF849A}"/>
          </ac:grpSpMkLst>
        </pc:grpChg>
        <pc:grpChg chg="mod">
          <ac:chgData name="Ally Sprik" userId="59f5d7f00ed8194e" providerId="LiveId" clId="{8347EC43-D2AD-0943-8DF8-B9BD116ACB11}" dt="2024-02-19T10:51:11.631" v="2035" actId="27803"/>
          <ac:grpSpMkLst>
            <pc:docMk/>
            <pc:sldMk cId="1335146779" sldId="285"/>
            <ac:grpSpMk id="214" creationId="{F8D50C20-7D03-CB7D-2666-5EB640809D55}"/>
          </ac:grpSpMkLst>
        </pc:grpChg>
        <pc:grpChg chg="mod">
          <ac:chgData name="Ally Sprik" userId="59f5d7f00ed8194e" providerId="LiveId" clId="{8347EC43-D2AD-0943-8DF8-B9BD116ACB11}" dt="2024-02-19T10:51:11.631" v="2035" actId="27803"/>
          <ac:grpSpMkLst>
            <pc:docMk/>
            <pc:sldMk cId="1335146779" sldId="285"/>
            <ac:grpSpMk id="217" creationId="{BD0B1344-2223-4EFE-4496-F97821C8F053}"/>
          </ac:grpSpMkLst>
        </pc:grpChg>
        <pc:grpChg chg="mod">
          <ac:chgData name="Ally Sprik" userId="59f5d7f00ed8194e" providerId="LiveId" clId="{8347EC43-D2AD-0943-8DF8-B9BD116ACB11}" dt="2024-02-19T10:51:11.631" v="2035" actId="27803"/>
          <ac:grpSpMkLst>
            <pc:docMk/>
            <pc:sldMk cId="1335146779" sldId="285"/>
            <ac:grpSpMk id="220" creationId="{1610C8F2-EEC0-8A95-802E-D50A32CDAB9A}"/>
          </ac:grpSpMkLst>
        </pc:grpChg>
        <pc:grpChg chg="mod">
          <ac:chgData name="Ally Sprik" userId="59f5d7f00ed8194e" providerId="LiveId" clId="{8347EC43-D2AD-0943-8DF8-B9BD116ACB11}" dt="2024-02-19T10:51:11.631" v="2035" actId="27803"/>
          <ac:grpSpMkLst>
            <pc:docMk/>
            <pc:sldMk cId="1335146779" sldId="285"/>
            <ac:grpSpMk id="223" creationId="{DB430742-B98B-0D3A-6AB5-F9752B332259}"/>
          </ac:grpSpMkLst>
        </pc:grpChg>
        <pc:grpChg chg="mod">
          <ac:chgData name="Ally Sprik" userId="59f5d7f00ed8194e" providerId="LiveId" clId="{8347EC43-D2AD-0943-8DF8-B9BD116ACB11}" dt="2024-02-19T10:51:11.631" v="2035" actId="27803"/>
          <ac:grpSpMkLst>
            <pc:docMk/>
            <pc:sldMk cId="1335146779" sldId="285"/>
            <ac:grpSpMk id="226" creationId="{F3DC8C86-7376-ECA0-D240-B0F2C64A985D}"/>
          </ac:grpSpMkLst>
        </pc:grpChg>
        <pc:grpChg chg="mod">
          <ac:chgData name="Ally Sprik" userId="59f5d7f00ed8194e" providerId="LiveId" clId="{8347EC43-D2AD-0943-8DF8-B9BD116ACB11}" dt="2024-02-19T10:51:11.631" v="2035" actId="27803"/>
          <ac:grpSpMkLst>
            <pc:docMk/>
            <pc:sldMk cId="1335146779" sldId="285"/>
            <ac:grpSpMk id="229" creationId="{5D35AE15-C2FC-C1C9-3B5B-94961C6E23D7}"/>
          </ac:grpSpMkLst>
        </pc:grpChg>
        <pc:grpChg chg="mod">
          <ac:chgData name="Ally Sprik" userId="59f5d7f00ed8194e" providerId="LiveId" clId="{8347EC43-D2AD-0943-8DF8-B9BD116ACB11}" dt="2024-02-19T10:51:11.631" v="2035" actId="27803"/>
          <ac:grpSpMkLst>
            <pc:docMk/>
            <pc:sldMk cId="1335146779" sldId="285"/>
            <ac:grpSpMk id="231" creationId="{8F69C162-58AB-F1B9-EEFF-77CC02B5EFB8}"/>
          </ac:grpSpMkLst>
        </pc:grpChg>
        <pc:grpChg chg="mod">
          <ac:chgData name="Ally Sprik" userId="59f5d7f00ed8194e" providerId="LiveId" clId="{8347EC43-D2AD-0943-8DF8-B9BD116ACB11}" dt="2024-02-19T10:51:11.631" v="2035" actId="27803"/>
          <ac:grpSpMkLst>
            <pc:docMk/>
            <pc:sldMk cId="1335146779" sldId="285"/>
            <ac:grpSpMk id="250" creationId="{8E37CB68-EB4D-500A-5BB8-958F1B5A8ECE}"/>
          </ac:grpSpMkLst>
        </pc:grpChg>
        <pc:grpChg chg="mod">
          <ac:chgData name="Ally Sprik" userId="59f5d7f00ed8194e" providerId="LiveId" clId="{8347EC43-D2AD-0943-8DF8-B9BD116ACB11}" dt="2024-02-19T10:51:11.631" v="2035" actId="27803"/>
          <ac:grpSpMkLst>
            <pc:docMk/>
            <pc:sldMk cId="1335146779" sldId="285"/>
            <ac:grpSpMk id="253" creationId="{A5C73668-DD49-F747-B2A2-797DE35E9FDC}"/>
          </ac:grpSpMkLst>
        </pc:grpChg>
        <pc:grpChg chg="mod">
          <ac:chgData name="Ally Sprik" userId="59f5d7f00ed8194e" providerId="LiveId" clId="{8347EC43-D2AD-0943-8DF8-B9BD116ACB11}" dt="2024-02-19T10:51:11.631" v="2035" actId="27803"/>
          <ac:grpSpMkLst>
            <pc:docMk/>
            <pc:sldMk cId="1335146779" sldId="285"/>
            <ac:grpSpMk id="255" creationId="{6B444CC1-D77F-6078-7084-A83AB4204217}"/>
          </ac:grpSpMkLst>
        </pc:grpChg>
        <pc:grpChg chg="mod">
          <ac:chgData name="Ally Sprik" userId="59f5d7f00ed8194e" providerId="LiveId" clId="{8347EC43-D2AD-0943-8DF8-B9BD116ACB11}" dt="2024-02-19T10:51:11.631" v="2035" actId="27803"/>
          <ac:grpSpMkLst>
            <pc:docMk/>
            <pc:sldMk cId="1335146779" sldId="285"/>
            <ac:grpSpMk id="264" creationId="{5607997E-BFC0-9C22-D9EF-6F7FC9EC6179}"/>
          </ac:grpSpMkLst>
        </pc:grpChg>
        <pc:grpChg chg="mod">
          <ac:chgData name="Ally Sprik" userId="59f5d7f00ed8194e" providerId="LiveId" clId="{8347EC43-D2AD-0943-8DF8-B9BD116ACB11}" dt="2024-02-19T10:51:11.631" v="2035" actId="27803"/>
          <ac:grpSpMkLst>
            <pc:docMk/>
            <pc:sldMk cId="1335146779" sldId="285"/>
            <ac:grpSpMk id="267" creationId="{7FC2CC70-B8C8-EC20-F32E-6983185623B3}"/>
          </ac:grpSpMkLst>
        </pc:grpChg>
        <pc:grpChg chg="mod">
          <ac:chgData name="Ally Sprik" userId="59f5d7f00ed8194e" providerId="LiveId" clId="{8347EC43-D2AD-0943-8DF8-B9BD116ACB11}" dt="2024-02-19T10:51:11.631" v="2035" actId="27803"/>
          <ac:grpSpMkLst>
            <pc:docMk/>
            <pc:sldMk cId="1335146779" sldId="285"/>
            <ac:grpSpMk id="269" creationId="{F563DE68-EF04-96DD-BFAD-77F7E118BD27}"/>
          </ac:grpSpMkLst>
        </pc:grpChg>
        <pc:grpChg chg="mod">
          <ac:chgData name="Ally Sprik" userId="59f5d7f00ed8194e" providerId="LiveId" clId="{8347EC43-D2AD-0943-8DF8-B9BD116ACB11}" dt="2024-02-19T10:51:11.631" v="2035" actId="27803"/>
          <ac:grpSpMkLst>
            <pc:docMk/>
            <pc:sldMk cId="1335146779" sldId="285"/>
            <ac:grpSpMk id="282" creationId="{B4186411-F5F7-6EAE-E1DA-2B6476692EDE}"/>
          </ac:grpSpMkLst>
        </pc:grpChg>
        <pc:grpChg chg="mod">
          <ac:chgData name="Ally Sprik" userId="59f5d7f00ed8194e" providerId="LiveId" clId="{8347EC43-D2AD-0943-8DF8-B9BD116ACB11}" dt="2024-02-19T10:51:11.631" v="2035" actId="27803"/>
          <ac:grpSpMkLst>
            <pc:docMk/>
            <pc:sldMk cId="1335146779" sldId="285"/>
            <ac:grpSpMk id="285" creationId="{24258443-0136-C0C8-1B8B-338A94B60175}"/>
          </ac:grpSpMkLst>
        </pc:grpChg>
        <pc:grpChg chg="mod">
          <ac:chgData name="Ally Sprik" userId="59f5d7f00ed8194e" providerId="LiveId" clId="{8347EC43-D2AD-0943-8DF8-B9BD116ACB11}" dt="2024-02-19T10:51:11.631" v="2035" actId="27803"/>
          <ac:grpSpMkLst>
            <pc:docMk/>
            <pc:sldMk cId="1335146779" sldId="285"/>
            <ac:grpSpMk id="288" creationId="{5DA70406-6545-36FE-502C-A0EFFE1D983B}"/>
          </ac:grpSpMkLst>
        </pc:grpChg>
        <pc:grpChg chg="mod">
          <ac:chgData name="Ally Sprik" userId="59f5d7f00ed8194e" providerId="LiveId" clId="{8347EC43-D2AD-0943-8DF8-B9BD116ACB11}" dt="2024-02-19T10:51:11.631" v="2035" actId="27803"/>
          <ac:grpSpMkLst>
            <pc:docMk/>
            <pc:sldMk cId="1335146779" sldId="285"/>
            <ac:grpSpMk id="290" creationId="{A5AE3272-71B6-3F7D-295B-6C8E2D050693}"/>
          </ac:grpSpMkLst>
        </pc:grpChg>
        <pc:grpChg chg="mod">
          <ac:chgData name="Ally Sprik" userId="59f5d7f00ed8194e" providerId="LiveId" clId="{8347EC43-D2AD-0943-8DF8-B9BD116ACB11}" dt="2024-02-19T10:51:11.631" v="2035" actId="27803"/>
          <ac:grpSpMkLst>
            <pc:docMk/>
            <pc:sldMk cId="1335146779" sldId="285"/>
            <ac:grpSpMk id="309" creationId="{A23B4F25-5DCF-2A40-9DA9-15D279030522}"/>
          </ac:grpSpMkLst>
        </pc:grpChg>
        <pc:grpChg chg="mod">
          <ac:chgData name="Ally Sprik" userId="59f5d7f00ed8194e" providerId="LiveId" clId="{8347EC43-D2AD-0943-8DF8-B9BD116ACB11}" dt="2024-02-19T10:51:11.631" v="2035" actId="27803"/>
          <ac:grpSpMkLst>
            <pc:docMk/>
            <pc:sldMk cId="1335146779" sldId="285"/>
            <ac:grpSpMk id="312" creationId="{6C7F5AFA-240D-5C33-D9A6-0CA6901F8FBF}"/>
          </ac:grpSpMkLst>
        </pc:grpChg>
        <pc:grpChg chg="mod">
          <ac:chgData name="Ally Sprik" userId="59f5d7f00ed8194e" providerId="LiveId" clId="{8347EC43-D2AD-0943-8DF8-B9BD116ACB11}" dt="2024-02-19T10:51:11.631" v="2035" actId="27803"/>
          <ac:grpSpMkLst>
            <pc:docMk/>
            <pc:sldMk cId="1335146779" sldId="285"/>
            <ac:grpSpMk id="315" creationId="{A58CD42A-825F-A45E-E1CA-788C30BF85FC}"/>
          </ac:grpSpMkLst>
        </pc:grpChg>
        <pc:grpChg chg="mod">
          <ac:chgData name="Ally Sprik" userId="59f5d7f00ed8194e" providerId="LiveId" clId="{8347EC43-D2AD-0943-8DF8-B9BD116ACB11}" dt="2024-02-19T10:51:11.631" v="2035" actId="27803"/>
          <ac:grpSpMkLst>
            <pc:docMk/>
            <pc:sldMk cId="1335146779" sldId="285"/>
            <ac:grpSpMk id="318" creationId="{E00530E5-0E35-698D-B94F-6C222F01DF1F}"/>
          </ac:grpSpMkLst>
        </pc:grpChg>
        <pc:grpChg chg="mod">
          <ac:chgData name="Ally Sprik" userId="59f5d7f00ed8194e" providerId="LiveId" clId="{8347EC43-D2AD-0943-8DF8-B9BD116ACB11}" dt="2024-02-19T10:51:11.631" v="2035" actId="27803"/>
          <ac:grpSpMkLst>
            <pc:docMk/>
            <pc:sldMk cId="1335146779" sldId="285"/>
            <ac:grpSpMk id="321" creationId="{651C3322-DC8F-2EEF-6F3E-FE7202C35CE3}"/>
          </ac:grpSpMkLst>
        </pc:grpChg>
        <pc:grpChg chg="mod">
          <ac:chgData name="Ally Sprik" userId="59f5d7f00ed8194e" providerId="LiveId" clId="{8347EC43-D2AD-0943-8DF8-B9BD116ACB11}" dt="2024-02-19T10:51:11.631" v="2035" actId="27803"/>
          <ac:grpSpMkLst>
            <pc:docMk/>
            <pc:sldMk cId="1335146779" sldId="285"/>
            <ac:grpSpMk id="324" creationId="{E50380F4-C5A2-EDBA-FCB0-9660788ED6F3}"/>
          </ac:grpSpMkLst>
        </pc:grpChg>
        <pc:grpChg chg="mod">
          <ac:chgData name="Ally Sprik" userId="59f5d7f00ed8194e" providerId="LiveId" clId="{8347EC43-D2AD-0943-8DF8-B9BD116ACB11}" dt="2024-02-19T10:51:11.631" v="2035" actId="27803"/>
          <ac:grpSpMkLst>
            <pc:docMk/>
            <pc:sldMk cId="1335146779" sldId="285"/>
            <ac:grpSpMk id="327" creationId="{286CCD65-A1AD-AC9D-B4AB-18AB906E21C8}"/>
          </ac:grpSpMkLst>
        </pc:grpChg>
        <pc:grpChg chg="mod">
          <ac:chgData name="Ally Sprik" userId="59f5d7f00ed8194e" providerId="LiveId" clId="{8347EC43-D2AD-0943-8DF8-B9BD116ACB11}" dt="2024-02-19T10:51:11.631" v="2035" actId="27803"/>
          <ac:grpSpMkLst>
            <pc:docMk/>
            <pc:sldMk cId="1335146779" sldId="285"/>
            <ac:grpSpMk id="330" creationId="{2986C3C0-0E22-F695-F672-92EEDEDC2001}"/>
          </ac:grpSpMkLst>
        </pc:grpChg>
        <pc:grpChg chg="mod">
          <ac:chgData name="Ally Sprik" userId="59f5d7f00ed8194e" providerId="LiveId" clId="{8347EC43-D2AD-0943-8DF8-B9BD116ACB11}" dt="2024-02-19T10:51:11.631" v="2035" actId="27803"/>
          <ac:grpSpMkLst>
            <pc:docMk/>
            <pc:sldMk cId="1335146779" sldId="285"/>
            <ac:grpSpMk id="333" creationId="{2E2F9C1F-0C7D-07AF-2EFA-2669F91DEE8C}"/>
          </ac:grpSpMkLst>
        </pc:grpChg>
        <pc:grpChg chg="mod">
          <ac:chgData name="Ally Sprik" userId="59f5d7f00ed8194e" providerId="LiveId" clId="{8347EC43-D2AD-0943-8DF8-B9BD116ACB11}" dt="2024-02-19T10:51:11.631" v="2035" actId="27803"/>
          <ac:grpSpMkLst>
            <pc:docMk/>
            <pc:sldMk cId="1335146779" sldId="285"/>
            <ac:grpSpMk id="336" creationId="{DF50F552-8D2C-F317-A46E-BBA28136DEE4}"/>
          </ac:grpSpMkLst>
        </pc:grpChg>
        <pc:grpChg chg="mod">
          <ac:chgData name="Ally Sprik" userId="59f5d7f00ed8194e" providerId="LiveId" clId="{8347EC43-D2AD-0943-8DF8-B9BD116ACB11}" dt="2024-02-19T10:51:11.631" v="2035" actId="27803"/>
          <ac:grpSpMkLst>
            <pc:docMk/>
            <pc:sldMk cId="1335146779" sldId="285"/>
            <ac:grpSpMk id="338" creationId="{F6AE762A-822A-8E65-87AC-0410CA09259B}"/>
          </ac:grpSpMkLst>
        </pc:grpChg>
        <pc:grpChg chg="mod">
          <ac:chgData name="Ally Sprik" userId="59f5d7f00ed8194e" providerId="LiveId" clId="{8347EC43-D2AD-0943-8DF8-B9BD116ACB11}" dt="2024-02-19T10:51:11.631" v="2035" actId="27803"/>
          <ac:grpSpMkLst>
            <pc:docMk/>
            <pc:sldMk cId="1335146779" sldId="285"/>
            <ac:grpSpMk id="347" creationId="{C362AEBF-8716-5AF3-90B9-DFB0FEBE98FE}"/>
          </ac:grpSpMkLst>
        </pc:grpChg>
        <pc:grpChg chg="mod">
          <ac:chgData name="Ally Sprik" userId="59f5d7f00ed8194e" providerId="LiveId" clId="{8347EC43-D2AD-0943-8DF8-B9BD116ACB11}" dt="2024-02-19T10:51:11.631" v="2035" actId="27803"/>
          <ac:grpSpMkLst>
            <pc:docMk/>
            <pc:sldMk cId="1335146779" sldId="285"/>
            <ac:grpSpMk id="350" creationId="{BC8A72BA-423A-7237-CD17-64C1640B9B03}"/>
          </ac:grpSpMkLst>
        </pc:grpChg>
        <pc:grpChg chg="mod">
          <ac:chgData name="Ally Sprik" userId="59f5d7f00ed8194e" providerId="LiveId" clId="{8347EC43-D2AD-0943-8DF8-B9BD116ACB11}" dt="2024-02-19T10:51:11.631" v="2035" actId="27803"/>
          <ac:grpSpMkLst>
            <pc:docMk/>
            <pc:sldMk cId="1335146779" sldId="285"/>
            <ac:grpSpMk id="353" creationId="{7BF9A38B-66F4-C627-7949-D0FD31656184}"/>
          </ac:grpSpMkLst>
        </pc:grpChg>
        <pc:grpChg chg="mod">
          <ac:chgData name="Ally Sprik" userId="59f5d7f00ed8194e" providerId="LiveId" clId="{8347EC43-D2AD-0943-8DF8-B9BD116ACB11}" dt="2024-02-19T10:51:11.631" v="2035" actId="27803"/>
          <ac:grpSpMkLst>
            <pc:docMk/>
            <pc:sldMk cId="1335146779" sldId="285"/>
            <ac:grpSpMk id="356" creationId="{24D4A03B-C3DA-F8E4-90C6-FA7AD0B26024}"/>
          </ac:grpSpMkLst>
        </pc:grpChg>
        <pc:grpChg chg="mod">
          <ac:chgData name="Ally Sprik" userId="59f5d7f00ed8194e" providerId="LiveId" clId="{8347EC43-D2AD-0943-8DF8-B9BD116ACB11}" dt="2024-02-19T10:51:11.631" v="2035" actId="27803"/>
          <ac:grpSpMkLst>
            <pc:docMk/>
            <pc:sldMk cId="1335146779" sldId="285"/>
            <ac:grpSpMk id="359" creationId="{4E97994F-7B3B-46FD-47F0-C43CB8BE6892}"/>
          </ac:grpSpMkLst>
        </pc:grpChg>
        <pc:grpChg chg="mod">
          <ac:chgData name="Ally Sprik" userId="59f5d7f00ed8194e" providerId="LiveId" clId="{8347EC43-D2AD-0943-8DF8-B9BD116ACB11}" dt="2024-02-19T10:51:11.631" v="2035" actId="27803"/>
          <ac:grpSpMkLst>
            <pc:docMk/>
            <pc:sldMk cId="1335146779" sldId="285"/>
            <ac:grpSpMk id="362" creationId="{B674E038-A78C-55B1-DB97-E4C3A9BC25CE}"/>
          </ac:grpSpMkLst>
        </pc:grpChg>
        <pc:grpChg chg="mod">
          <ac:chgData name="Ally Sprik" userId="59f5d7f00ed8194e" providerId="LiveId" clId="{8347EC43-D2AD-0943-8DF8-B9BD116ACB11}" dt="2024-02-19T10:51:11.631" v="2035" actId="27803"/>
          <ac:grpSpMkLst>
            <pc:docMk/>
            <pc:sldMk cId="1335146779" sldId="285"/>
            <ac:grpSpMk id="365" creationId="{74A41191-19E2-7591-8536-0DF71B9DDCAA}"/>
          </ac:grpSpMkLst>
        </pc:grpChg>
        <pc:grpChg chg="mod">
          <ac:chgData name="Ally Sprik" userId="59f5d7f00ed8194e" providerId="LiveId" clId="{8347EC43-D2AD-0943-8DF8-B9BD116ACB11}" dt="2024-02-19T10:51:11.631" v="2035" actId="27803"/>
          <ac:grpSpMkLst>
            <pc:docMk/>
            <pc:sldMk cId="1335146779" sldId="285"/>
            <ac:grpSpMk id="368" creationId="{DAA29085-82FC-FB14-421D-853B7D55CE82}"/>
          </ac:grpSpMkLst>
        </pc:grpChg>
        <pc:grpChg chg="mod">
          <ac:chgData name="Ally Sprik" userId="59f5d7f00ed8194e" providerId="LiveId" clId="{8347EC43-D2AD-0943-8DF8-B9BD116ACB11}" dt="2024-02-19T10:51:11.631" v="2035" actId="27803"/>
          <ac:grpSpMkLst>
            <pc:docMk/>
            <pc:sldMk cId="1335146779" sldId="285"/>
            <ac:grpSpMk id="371" creationId="{61DC72BB-2D32-2EFA-1567-018F9C7F7A41}"/>
          </ac:grpSpMkLst>
        </pc:grpChg>
        <pc:grpChg chg="mod">
          <ac:chgData name="Ally Sprik" userId="59f5d7f00ed8194e" providerId="LiveId" clId="{8347EC43-D2AD-0943-8DF8-B9BD116ACB11}" dt="2024-02-19T10:51:11.631" v="2035" actId="27803"/>
          <ac:grpSpMkLst>
            <pc:docMk/>
            <pc:sldMk cId="1335146779" sldId="285"/>
            <ac:grpSpMk id="374" creationId="{33FF8714-0F1A-1FE4-A781-CED84DE4A17B}"/>
          </ac:grpSpMkLst>
        </pc:grpChg>
        <pc:grpChg chg="mod">
          <ac:chgData name="Ally Sprik" userId="59f5d7f00ed8194e" providerId="LiveId" clId="{8347EC43-D2AD-0943-8DF8-B9BD116ACB11}" dt="2024-02-19T10:51:11.631" v="2035" actId="27803"/>
          <ac:grpSpMkLst>
            <pc:docMk/>
            <pc:sldMk cId="1335146779" sldId="285"/>
            <ac:grpSpMk id="377" creationId="{A2921EB3-52E4-BCC6-0BBD-49AA027A65F2}"/>
          </ac:grpSpMkLst>
        </pc:grpChg>
        <pc:grpChg chg="mod">
          <ac:chgData name="Ally Sprik" userId="59f5d7f00ed8194e" providerId="LiveId" clId="{8347EC43-D2AD-0943-8DF8-B9BD116ACB11}" dt="2024-02-19T10:51:11.631" v="2035" actId="27803"/>
          <ac:grpSpMkLst>
            <pc:docMk/>
            <pc:sldMk cId="1335146779" sldId="285"/>
            <ac:grpSpMk id="379" creationId="{EF9B05DE-C150-6A6A-C8BD-20FB769CE39B}"/>
          </ac:grpSpMkLst>
        </pc:grpChg>
        <pc:grpChg chg="mod">
          <ac:chgData name="Ally Sprik" userId="59f5d7f00ed8194e" providerId="LiveId" clId="{8347EC43-D2AD-0943-8DF8-B9BD116ACB11}" dt="2024-02-19T10:51:11.631" v="2035" actId="27803"/>
          <ac:grpSpMkLst>
            <pc:docMk/>
            <pc:sldMk cId="1335146779" sldId="285"/>
            <ac:grpSpMk id="397" creationId="{C67FF00C-AFF6-78EA-ACEF-622A9A0EEBD4}"/>
          </ac:grpSpMkLst>
        </pc:grpChg>
        <pc:picChg chg="add del mod">
          <ac:chgData name="Ally Sprik" userId="59f5d7f00ed8194e" providerId="LiveId" clId="{8347EC43-D2AD-0943-8DF8-B9BD116ACB11}" dt="2024-02-19T10:50:41.104" v="2026" actId="478"/>
          <ac:picMkLst>
            <pc:docMk/>
            <pc:sldMk cId="1335146779" sldId="285"/>
            <ac:picMk id="4" creationId="{31CB7082-EE0E-3E4B-7348-2F49C187B61C}"/>
          </ac:picMkLst>
        </pc:picChg>
        <pc:picChg chg="add del mod">
          <ac:chgData name="Ally Sprik" userId="59f5d7f00ed8194e" providerId="LiveId" clId="{8347EC43-D2AD-0943-8DF8-B9BD116ACB11}" dt="2024-02-19T10:51:17.992" v="2036" actId="27803"/>
          <ac:picMkLst>
            <pc:docMk/>
            <pc:sldMk cId="1335146779" sldId="285"/>
            <ac:picMk id="6" creationId="{5B413991-2A4D-DF5E-DEA7-2A50516D4FAB}"/>
          </ac:picMkLst>
        </pc:picChg>
        <pc:picChg chg="del mod">
          <ac:chgData name="Ally Sprik" userId="59f5d7f00ed8194e" providerId="LiveId" clId="{8347EC43-D2AD-0943-8DF8-B9BD116ACB11}" dt="2024-02-19T10:50:22.058" v="2020" actId="478"/>
          <ac:picMkLst>
            <pc:docMk/>
            <pc:sldMk cId="1335146779" sldId="285"/>
            <ac:picMk id="10" creationId="{553F3DA2-6537-114C-F31C-82C437E8FCF2}"/>
          </ac:picMkLst>
        </pc:picChg>
      </pc:sldChg>
      <pc:sldChg chg="addSp delSp modSp add mod delCm modCm">
        <pc:chgData name="Ally Sprik" userId="59f5d7f00ed8194e" providerId="LiveId" clId="{8347EC43-D2AD-0943-8DF8-B9BD116ACB11}" dt="2024-02-19T10:32:49.810" v="2017" actId="20577"/>
        <pc:sldMkLst>
          <pc:docMk/>
          <pc:sldMk cId="2953121799" sldId="286"/>
        </pc:sldMkLst>
        <pc:spChg chg="mod">
          <ac:chgData name="Ally Sprik" userId="59f5d7f00ed8194e" providerId="LiveId" clId="{8347EC43-D2AD-0943-8DF8-B9BD116ACB11}" dt="2024-02-19T10:32:49.810" v="2017" actId="20577"/>
          <ac:spMkLst>
            <pc:docMk/>
            <pc:sldMk cId="2953121799" sldId="286"/>
            <ac:spMk id="8" creationId="{D3B7E633-C87A-17D4-AAEB-7B2D4BAE1D48}"/>
          </ac:spMkLst>
        </pc:spChg>
        <pc:picChg chg="add mod">
          <ac:chgData name="Ally Sprik" userId="59f5d7f00ed8194e" providerId="LiveId" clId="{8347EC43-D2AD-0943-8DF8-B9BD116ACB11}" dt="2024-02-19T10:32:32.806" v="2005" actId="1076"/>
          <ac:picMkLst>
            <pc:docMk/>
            <pc:sldMk cId="2953121799" sldId="286"/>
            <ac:picMk id="3" creationId="{87127658-13A4-AC1B-A109-DE70BDA36693}"/>
          </ac:picMkLst>
        </pc:picChg>
        <pc:picChg chg="add del mod">
          <ac:chgData name="Ally Sprik" userId="59f5d7f00ed8194e" providerId="LiveId" clId="{8347EC43-D2AD-0943-8DF8-B9BD116ACB11}" dt="2024-02-19T10:32:16.479" v="2000" actId="478"/>
          <ac:picMkLst>
            <pc:docMk/>
            <pc:sldMk cId="2953121799" sldId="286"/>
            <ac:picMk id="1028" creationId="{E68EE45B-53CF-763C-0BA2-EA6798214B1C}"/>
          </ac:picMkLst>
        </pc:picChg>
        <pc:extLst>
          <p:ext xmlns:p="http://schemas.openxmlformats.org/presentationml/2006/main" uri="{D6D511B9-2390-475A-947B-AFAB55BFBCF1}">
            <pc226:cmChg xmlns:pc226="http://schemas.microsoft.com/office/powerpoint/2022/06/main/command" chg="del mod">
              <pc226:chgData name="Ally Sprik" userId="59f5d7f00ed8194e" providerId="LiveId" clId="{8347EC43-D2AD-0943-8DF8-B9BD116ACB11}" dt="2024-02-19T10:32:31.590" v="2004"/>
              <pc2:cmMkLst xmlns:pc2="http://schemas.microsoft.com/office/powerpoint/2019/9/main/command">
                <pc:docMk/>
                <pc:sldMk cId="2953121799" sldId="286"/>
                <pc2:cmMk id="{A523A8CF-94EA-BF41-B1C4-64DFCC139A71}"/>
              </pc2:cmMkLst>
            </pc226:cmChg>
          </p:ext>
        </pc:extLst>
      </pc:sldChg>
      <pc:sldChg chg="addSp delSp modSp add mod delAnim modAnim">
        <pc:chgData name="Ally Sprik" userId="59f5d7f00ed8194e" providerId="LiveId" clId="{8347EC43-D2AD-0943-8DF8-B9BD116ACB11}" dt="2024-02-19T14:59:10.280" v="3968"/>
        <pc:sldMkLst>
          <pc:docMk/>
          <pc:sldMk cId="2059935407" sldId="287"/>
        </pc:sldMkLst>
        <pc:spChg chg="mod">
          <ac:chgData name="Ally Sprik" userId="59f5d7f00ed8194e" providerId="LiveId" clId="{8347EC43-D2AD-0943-8DF8-B9BD116ACB11}" dt="2024-02-19T13:19:40.578" v="2853" actId="1076"/>
          <ac:spMkLst>
            <pc:docMk/>
            <pc:sldMk cId="2059935407" sldId="287"/>
            <ac:spMk id="2" creationId="{73267C56-9E73-9369-A302-39BC234AA825}"/>
          </ac:spMkLst>
        </pc:spChg>
        <pc:spChg chg="add del mod">
          <ac:chgData name="Ally Sprik" userId="59f5d7f00ed8194e" providerId="LiveId" clId="{8347EC43-D2AD-0943-8DF8-B9BD116ACB11}" dt="2024-02-19T13:19:07.516" v="2846" actId="478"/>
          <ac:spMkLst>
            <pc:docMk/>
            <pc:sldMk cId="2059935407" sldId="287"/>
            <ac:spMk id="6" creationId="{657A984A-B048-7F6E-75F2-46FB163C845B}"/>
          </ac:spMkLst>
        </pc:spChg>
        <pc:spChg chg="del">
          <ac:chgData name="Ally Sprik" userId="59f5d7f00ed8194e" providerId="LiveId" clId="{8347EC43-D2AD-0943-8DF8-B9BD116ACB11}" dt="2024-02-19T13:18:57.431" v="2842" actId="478"/>
          <ac:spMkLst>
            <pc:docMk/>
            <pc:sldMk cId="2059935407" sldId="287"/>
            <ac:spMk id="8" creationId="{B881FE5E-4DEA-D669-176A-60D12851B28A}"/>
          </ac:spMkLst>
        </pc:spChg>
        <pc:spChg chg="add mod">
          <ac:chgData name="Ally Sprik" userId="59f5d7f00ed8194e" providerId="LiveId" clId="{8347EC43-D2AD-0943-8DF8-B9BD116ACB11}" dt="2024-02-19T14:57:34.959" v="3949" actId="1037"/>
          <ac:spMkLst>
            <pc:docMk/>
            <pc:sldMk cId="2059935407" sldId="287"/>
            <ac:spMk id="10" creationId="{E7B46CD3-A542-14E2-E95E-DDFB70FBCF55}"/>
          </ac:spMkLst>
        </pc:spChg>
        <pc:spChg chg="add del">
          <ac:chgData name="Ally Sprik" userId="59f5d7f00ed8194e" providerId="LiveId" clId="{8347EC43-D2AD-0943-8DF8-B9BD116ACB11}" dt="2024-02-19T14:58:31.613" v="3958" actId="478"/>
          <ac:spMkLst>
            <pc:docMk/>
            <pc:sldMk cId="2059935407" sldId="287"/>
            <ac:spMk id="11" creationId="{6E8ACFF7-4171-C3BE-23D3-E837E62F520A}"/>
          </ac:spMkLst>
        </pc:spChg>
        <pc:spChg chg="add mod">
          <ac:chgData name="Ally Sprik" userId="59f5d7f00ed8194e" providerId="LiveId" clId="{8347EC43-D2AD-0943-8DF8-B9BD116ACB11}" dt="2024-02-19T14:58:41.945" v="3962" actId="14100"/>
          <ac:spMkLst>
            <pc:docMk/>
            <pc:sldMk cId="2059935407" sldId="287"/>
            <ac:spMk id="12" creationId="{469CF4F9-2B74-DAEC-C767-ABB1DF3FB19C}"/>
          </ac:spMkLst>
        </pc:spChg>
        <pc:spChg chg="add mod">
          <ac:chgData name="Ally Sprik" userId="59f5d7f00ed8194e" providerId="LiveId" clId="{8347EC43-D2AD-0943-8DF8-B9BD116ACB11}" dt="2024-02-19T14:58:48.755" v="3965" actId="14100"/>
          <ac:spMkLst>
            <pc:docMk/>
            <pc:sldMk cId="2059935407" sldId="287"/>
            <ac:spMk id="13" creationId="{74FFC5ED-8D12-8DB2-3DA8-649CCC9554B0}"/>
          </ac:spMkLst>
        </pc:spChg>
        <pc:spChg chg="del">
          <ac:chgData name="Ally Sprik" userId="59f5d7f00ed8194e" providerId="LiveId" clId="{8347EC43-D2AD-0943-8DF8-B9BD116ACB11}" dt="2024-02-19T13:19:06.043" v="2845" actId="478"/>
          <ac:spMkLst>
            <pc:docMk/>
            <pc:sldMk cId="2059935407" sldId="287"/>
            <ac:spMk id="50" creationId="{EEA9754A-F5C1-E60A-87F1-ED4631E6DDFF}"/>
          </ac:spMkLst>
        </pc:spChg>
        <pc:picChg chg="add mod">
          <ac:chgData name="Ally Sprik" userId="59f5d7f00ed8194e" providerId="LiveId" clId="{8347EC43-D2AD-0943-8DF8-B9BD116ACB11}" dt="2024-02-19T13:19:21.007" v="2850" actId="1076"/>
          <ac:picMkLst>
            <pc:docMk/>
            <pc:sldMk cId="2059935407" sldId="287"/>
            <ac:picMk id="3" creationId="{8BB9DD43-5A0F-3A75-ABB1-CB5E00E45ED3}"/>
          </ac:picMkLst>
        </pc:picChg>
        <pc:picChg chg="del">
          <ac:chgData name="Ally Sprik" userId="59f5d7f00ed8194e" providerId="LiveId" clId="{8347EC43-D2AD-0943-8DF8-B9BD116ACB11}" dt="2024-02-19T13:19:02.086" v="2844" actId="478"/>
          <ac:picMkLst>
            <pc:docMk/>
            <pc:sldMk cId="2059935407" sldId="287"/>
            <ac:picMk id="5" creationId="{F34993D8-FAC3-F5D3-47EC-A4B340BCEA96}"/>
          </ac:picMkLst>
        </pc:picChg>
        <pc:picChg chg="del">
          <ac:chgData name="Ally Sprik" userId="59f5d7f00ed8194e" providerId="LiveId" clId="{8347EC43-D2AD-0943-8DF8-B9BD116ACB11}" dt="2024-02-19T13:18:54.272" v="2839" actId="478"/>
          <ac:picMkLst>
            <pc:docMk/>
            <pc:sldMk cId="2059935407" sldId="287"/>
            <ac:picMk id="7" creationId="{1299F662-04E8-1D19-E5AB-2074B542D28D}"/>
          </ac:picMkLst>
        </pc:picChg>
        <pc:picChg chg="add mod">
          <ac:chgData name="Ally Sprik" userId="59f5d7f00ed8194e" providerId="LiveId" clId="{8347EC43-D2AD-0943-8DF8-B9BD116ACB11}" dt="2024-02-19T13:19:27.009" v="2851" actId="1076"/>
          <ac:picMkLst>
            <pc:docMk/>
            <pc:sldMk cId="2059935407" sldId="287"/>
            <ac:picMk id="9" creationId="{94874B83-6B8C-0C4C-8030-BA63EA687A7C}"/>
          </ac:picMkLst>
        </pc:picChg>
        <pc:cxnChg chg="mod">
          <ac:chgData name="Ally Sprik" userId="59f5d7f00ed8194e" providerId="LiveId" clId="{8347EC43-D2AD-0943-8DF8-B9BD116ACB11}" dt="2024-02-19T13:33:15.816" v="2928" actId="1076"/>
          <ac:cxnSpMkLst>
            <pc:docMk/>
            <pc:sldMk cId="2059935407" sldId="287"/>
            <ac:cxnSpMk id="76" creationId="{9630E5B6-FC4E-E2EA-ADD8-2A7427A08B8F}"/>
          </ac:cxnSpMkLst>
        </pc:cxnChg>
      </pc:sldChg>
      <pc:sldChg chg="modSp add mod modAnim">
        <pc:chgData name="Ally Sprik" userId="59f5d7f00ed8194e" providerId="LiveId" clId="{8347EC43-D2AD-0943-8DF8-B9BD116ACB11}" dt="2024-02-19T13:42:23.613" v="3191"/>
        <pc:sldMkLst>
          <pc:docMk/>
          <pc:sldMk cId="1254510035" sldId="288"/>
        </pc:sldMkLst>
        <pc:spChg chg="mod">
          <ac:chgData name="Ally Sprik" userId="59f5d7f00ed8194e" providerId="LiveId" clId="{8347EC43-D2AD-0943-8DF8-B9BD116ACB11}" dt="2024-02-19T13:21:12.448" v="2924" actId="20577"/>
          <ac:spMkLst>
            <pc:docMk/>
            <pc:sldMk cId="1254510035" sldId="288"/>
            <ac:spMk id="2" creationId="{73267C56-9E73-9369-A302-39BC234AA825}"/>
          </ac:spMkLst>
        </pc:spChg>
        <pc:picChg chg="mod">
          <ac:chgData name="Ally Sprik" userId="59f5d7f00ed8194e" providerId="LiveId" clId="{8347EC43-D2AD-0943-8DF8-B9BD116ACB11}" dt="2024-02-19T13:31:31.691" v="2925" actId="14826"/>
          <ac:picMkLst>
            <pc:docMk/>
            <pc:sldMk cId="1254510035" sldId="288"/>
            <ac:picMk id="3" creationId="{8BB9DD43-5A0F-3A75-ABB1-CB5E00E45ED3}"/>
          </ac:picMkLst>
        </pc:picChg>
        <pc:picChg chg="mod">
          <ac:chgData name="Ally Sprik" userId="59f5d7f00ed8194e" providerId="LiveId" clId="{8347EC43-D2AD-0943-8DF8-B9BD116ACB11}" dt="2024-02-19T13:31:38.577" v="2926" actId="14826"/>
          <ac:picMkLst>
            <pc:docMk/>
            <pc:sldMk cId="1254510035" sldId="288"/>
            <ac:picMk id="9" creationId="{94874B83-6B8C-0C4C-8030-BA63EA687A7C}"/>
          </ac:picMkLst>
        </pc:picChg>
      </pc:sldChg>
      <pc:sldChg chg="new del">
        <pc:chgData name="Ally Sprik" userId="59f5d7f00ed8194e" providerId="LiveId" clId="{8347EC43-D2AD-0943-8DF8-B9BD116ACB11}" dt="2024-02-19T13:35:15.284" v="2931" actId="2696"/>
        <pc:sldMkLst>
          <pc:docMk/>
          <pc:sldMk cId="1752337455" sldId="289"/>
        </pc:sldMkLst>
      </pc:sldChg>
      <pc:sldChg chg="delSp add del mod">
        <pc:chgData name="Ally Sprik" userId="59f5d7f00ed8194e" providerId="LiveId" clId="{8347EC43-D2AD-0943-8DF8-B9BD116ACB11}" dt="2024-02-19T13:36:42.819" v="2942" actId="2696"/>
        <pc:sldMkLst>
          <pc:docMk/>
          <pc:sldMk cId="1606540515" sldId="290"/>
        </pc:sldMkLst>
        <pc:picChg chg="del">
          <ac:chgData name="Ally Sprik" userId="59f5d7f00ed8194e" providerId="LiveId" clId="{8347EC43-D2AD-0943-8DF8-B9BD116ACB11}" dt="2024-02-19T13:35:22.040" v="2932" actId="478"/>
          <ac:picMkLst>
            <pc:docMk/>
            <pc:sldMk cId="1606540515" sldId="290"/>
            <ac:picMk id="9" creationId="{94874B83-6B8C-0C4C-8030-BA63EA687A7C}"/>
          </ac:picMkLst>
        </pc:picChg>
      </pc:sldChg>
      <pc:sldChg chg="addSp delSp modSp add mod modAnim">
        <pc:chgData name="Ally Sprik" userId="59f5d7f00ed8194e" providerId="LiveId" clId="{8347EC43-D2AD-0943-8DF8-B9BD116ACB11}" dt="2024-02-19T13:42:27.383" v="3192"/>
        <pc:sldMkLst>
          <pc:docMk/>
          <pc:sldMk cId="2093151234" sldId="291"/>
        </pc:sldMkLst>
        <pc:spChg chg="mod">
          <ac:chgData name="Ally Sprik" userId="59f5d7f00ed8194e" providerId="LiveId" clId="{8347EC43-D2AD-0943-8DF8-B9BD116ACB11}" dt="2024-02-19T13:40:58.755" v="3129" actId="313"/>
          <ac:spMkLst>
            <pc:docMk/>
            <pc:sldMk cId="2093151234" sldId="291"/>
            <ac:spMk id="2" creationId="{73267C56-9E73-9369-A302-39BC234AA825}"/>
          </ac:spMkLst>
        </pc:spChg>
        <pc:picChg chg="mod">
          <ac:chgData name="Ally Sprik" userId="59f5d7f00ed8194e" providerId="LiveId" clId="{8347EC43-D2AD-0943-8DF8-B9BD116ACB11}" dt="2024-02-19T13:37:16.678" v="2943" actId="14826"/>
          <ac:picMkLst>
            <pc:docMk/>
            <pc:sldMk cId="2093151234" sldId="291"/>
            <ac:picMk id="3" creationId="{8BB9DD43-5A0F-3A75-ABB1-CB5E00E45ED3}"/>
          </ac:picMkLst>
        </pc:picChg>
        <pc:picChg chg="add mod">
          <ac:chgData name="Ally Sprik" userId="59f5d7f00ed8194e" providerId="LiveId" clId="{8347EC43-D2AD-0943-8DF8-B9BD116ACB11}" dt="2024-02-19T13:35:42.063" v="2940" actId="1076"/>
          <ac:picMkLst>
            <pc:docMk/>
            <pc:sldMk cId="2093151234" sldId="291"/>
            <ac:picMk id="4" creationId="{33EFA196-8479-5F47-3CD3-E29B86EA99BC}"/>
          </ac:picMkLst>
        </pc:picChg>
        <pc:picChg chg="del">
          <ac:chgData name="Ally Sprik" userId="59f5d7f00ed8194e" providerId="LiveId" clId="{8347EC43-D2AD-0943-8DF8-B9BD116ACB11}" dt="2024-02-19T13:35:24.498" v="2934" actId="478"/>
          <ac:picMkLst>
            <pc:docMk/>
            <pc:sldMk cId="2093151234" sldId="291"/>
            <ac:picMk id="9" creationId="{94874B83-6B8C-0C4C-8030-BA63EA687A7C}"/>
          </ac:picMkLst>
        </pc:picChg>
      </pc:sldChg>
      <pc:sldChg chg="delSp add del setBg delDesignElem">
        <pc:chgData name="Ally Sprik" userId="59f5d7f00ed8194e" providerId="LiveId" clId="{8347EC43-D2AD-0943-8DF8-B9BD116ACB11}" dt="2024-02-19T14:08:26.621" v="3828" actId="2696"/>
        <pc:sldMkLst>
          <pc:docMk/>
          <pc:sldMk cId="342011631" sldId="292"/>
        </pc:sldMkLst>
        <pc:spChg chg="del">
          <ac:chgData name="Ally Sprik" userId="59f5d7f00ed8194e" providerId="LiveId" clId="{8347EC43-D2AD-0943-8DF8-B9BD116ACB11}" dt="2024-02-19T14:08:22.383" v="3827"/>
          <ac:spMkLst>
            <pc:docMk/>
            <pc:sldMk cId="342011631" sldId="292"/>
            <ac:spMk id="9" creationId="{8D06CE56-3881-4ADA-8CEF-D18B02C242A3}"/>
          </ac:spMkLst>
        </pc:spChg>
        <pc:spChg chg="del">
          <ac:chgData name="Ally Sprik" userId="59f5d7f00ed8194e" providerId="LiveId" clId="{8347EC43-D2AD-0943-8DF8-B9BD116ACB11}" dt="2024-02-19T14:08:22.383" v="3827"/>
          <ac:spMkLst>
            <pc:docMk/>
            <pc:sldMk cId="342011631" sldId="292"/>
            <ac:spMk id="11" creationId="{79F3C543-62EC-4433-9C93-A2CD8764E9B4}"/>
          </ac:spMkLst>
        </pc:spChg>
        <pc:spChg chg="del">
          <ac:chgData name="Ally Sprik" userId="59f5d7f00ed8194e" providerId="LiveId" clId="{8347EC43-D2AD-0943-8DF8-B9BD116ACB11}" dt="2024-02-19T14:08:22.383" v="3827"/>
          <ac:spMkLst>
            <pc:docMk/>
            <pc:sldMk cId="342011631" sldId="292"/>
            <ac:spMk id="13" creationId="{68AF5748-FED8-45BA-8631-26D1D10F3246}"/>
          </ac:spMkLst>
        </pc:spChg>
        <pc:spChg chg="del">
          <ac:chgData name="Ally Sprik" userId="59f5d7f00ed8194e" providerId="LiveId" clId="{8347EC43-D2AD-0943-8DF8-B9BD116ACB11}" dt="2024-02-19T14:08:22.383" v="3827"/>
          <ac:spMkLst>
            <pc:docMk/>
            <pc:sldMk cId="342011631" sldId="292"/>
            <ac:spMk id="15" creationId="{AF2F604E-43BE-4DC3-B983-E071523364F8}"/>
          </ac:spMkLst>
        </pc:spChg>
        <pc:spChg chg="del">
          <ac:chgData name="Ally Sprik" userId="59f5d7f00ed8194e" providerId="LiveId" clId="{8347EC43-D2AD-0943-8DF8-B9BD116ACB11}" dt="2024-02-19T14:08:22.383" v="3827"/>
          <ac:spMkLst>
            <pc:docMk/>
            <pc:sldMk cId="342011631" sldId="292"/>
            <ac:spMk id="17" creationId="{08C9B587-E65E-4B52-B37C-ABEBB6E87928}"/>
          </ac:spMkLst>
        </pc:spChg>
      </pc:sldChg>
      <pc:sldChg chg="addSp delSp modSp add mod ord">
        <pc:chgData name="Ally Sprik" userId="59f5d7f00ed8194e" providerId="LiveId" clId="{8347EC43-D2AD-0943-8DF8-B9BD116ACB11}" dt="2024-02-19T14:37:10.003" v="3927" actId="20577"/>
        <pc:sldMkLst>
          <pc:docMk/>
          <pc:sldMk cId="3406392485" sldId="292"/>
        </pc:sldMkLst>
        <pc:spChg chg="mod">
          <ac:chgData name="Ally Sprik" userId="59f5d7f00ed8194e" providerId="LiveId" clId="{8347EC43-D2AD-0943-8DF8-B9BD116ACB11}" dt="2024-02-19T14:13:40.271" v="3894" actId="403"/>
          <ac:spMkLst>
            <pc:docMk/>
            <pc:sldMk cId="3406392485" sldId="292"/>
            <ac:spMk id="2" creationId="{03EE7A17-3EEB-C41E-B661-5A75E0FCE11B}"/>
          </ac:spMkLst>
        </pc:spChg>
        <pc:spChg chg="add del mod">
          <ac:chgData name="Ally Sprik" userId="59f5d7f00ed8194e" providerId="LiveId" clId="{8347EC43-D2AD-0943-8DF8-B9BD116ACB11}" dt="2024-02-19T14:13:00.368" v="3883" actId="26606"/>
          <ac:spMkLst>
            <pc:docMk/>
            <pc:sldMk cId="3406392485" sldId="292"/>
            <ac:spMk id="6" creationId="{AD44F910-3EB1-F844-CCFF-A1A39DE15820}"/>
          </ac:spMkLst>
        </pc:spChg>
        <pc:spChg chg="del">
          <ac:chgData name="Ally Sprik" userId="59f5d7f00ed8194e" providerId="LiveId" clId="{8347EC43-D2AD-0943-8DF8-B9BD116ACB11}" dt="2024-02-19T14:13:00.368" v="3883" actId="26606"/>
          <ac:spMkLst>
            <pc:docMk/>
            <pc:sldMk cId="3406392485" sldId="292"/>
            <ac:spMk id="9" creationId="{8D06CE56-3881-4ADA-8CEF-D18B02C242A3}"/>
          </ac:spMkLst>
        </pc:spChg>
        <pc:spChg chg="del">
          <ac:chgData name="Ally Sprik" userId="59f5d7f00ed8194e" providerId="LiveId" clId="{8347EC43-D2AD-0943-8DF8-B9BD116ACB11}" dt="2024-02-19T14:13:00.368" v="3883" actId="26606"/>
          <ac:spMkLst>
            <pc:docMk/>
            <pc:sldMk cId="3406392485" sldId="292"/>
            <ac:spMk id="11" creationId="{79F3C543-62EC-4433-9C93-A2CD8764E9B4}"/>
          </ac:spMkLst>
        </pc:spChg>
        <pc:spChg chg="del">
          <ac:chgData name="Ally Sprik" userId="59f5d7f00ed8194e" providerId="LiveId" clId="{8347EC43-D2AD-0943-8DF8-B9BD116ACB11}" dt="2024-02-19T14:13:00.368" v="3883" actId="26606"/>
          <ac:spMkLst>
            <pc:docMk/>
            <pc:sldMk cId="3406392485" sldId="292"/>
            <ac:spMk id="13" creationId="{68AF5748-FED8-45BA-8631-26D1D10F3246}"/>
          </ac:spMkLst>
        </pc:spChg>
        <pc:spChg chg="add mod">
          <ac:chgData name="Ally Sprik" userId="59f5d7f00ed8194e" providerId="LiveId" clId="{8347EC43-D2AD-0943-8DF8-B9BD116ACB11}" dt="2024-02-19T14:12:55.504" v="3881"/>
          <ac:spMkLst>
            <pc:docMk/>
            <pc:sldMk cId="3406392485" sldId="292"/>
            <ac:spMk id="14" creationId="{A5F45FA6-3EE5-D479-DE00-2F1F74454920}"/>
          </ac:spMkLst>
        </pc:spChg>
        <pc:spChg chg="del">
          <ac:chgData name="Ally Sprik" userId="59f5d7f00ed8194e" providerId="LiveId" clId="{8347EC43-D2AD-0943-8DF8-B9BD116ACB11}" dt="2024-02-19T14:13:00.368" v="3883" actId="26606"/>
          <ac:spMkLst>
            <pc:docMk/>
            <pc:sldMk cId="3406392485" sldId="292"/>
            <ac:spMk id="15" creationId="{AF2F604E-43BE-4DC3-B983-E071523364F8}"/>
          </ac:spMkLst>
        </pc:spChg>
        <pc:spChg chg="add mod">
          <ac:chgData name="Ally Sprik" userId="59f5d7f00ed8194e" providerId="LiveId" clId="{8347EC43-D2AD-0943-8DF8-B9BD116ACB11}" dt="2024-02-19T14:12:55.504" v="3881"/>
          <ac:spMkLst>
            <pc:docMk/>
            <pc:sldMk cId="3406392485" sldId="292"/>
            <ac:spMk id="16" creationId="{7682FC3B-880B-66D4-D4F7-E55951C00AF2}"/>
          </ac:spMkLst>
        </pc:spChg>
        <pc:spChg chg="del">
          <ac:chgData name="Ally Sprik" userId="59f5d7f00ed8194e" providerId="LiveId" clId="{8347EC43-D2AD-0943-8DF8-B9BD116ACB11}" dt="2024-02-19T14:13:00.368" v="3883" actId="26606"/>
          <ac:spMkLst>
            <pc:docMk/>
            <pc:sldMk cId="3406392485" sldId="292"/>
            <ac:spMk id="17" creationId="{08C9B587-E65E-4B52-B37C-ABEBB6E87928}"/>
          </ac:spMkLst>
        </pc:spChg>
        <pc:spChg chg="add mod">
          <ac:chgData name="Ally Sprik" userId="59f5d7f00ed8194e" providerId="LiveId" clId="{8347EC43-D2AD-0943-8DF8-B9BD116ACB11}" dt="2024-02-19T14:12:55.504" v="3881"/>
          <ac:spMkLst>
            <pc:docMk/>
            <pc:sldMk cId="3406392485" sldId="292"/>
            <ac:spMk id="18" creationId="{187018F4-725F-924A-E368-434687E42888}"/>
          </ac:spMkLst>
        </pc:spChg>
        <pc:spChg chg="add mod">
          <ac:chgData name="Ally Sprik" userId="59f5d7f00ed8194e" providerId="LiveId" clId="{8347EC43-D2AD-0943-8DF8-B9BD116ACB11}" dt="2024-02-19T14:12:55.504" v="3881"/>
          <ac:spMkLst>
            <pc:docMk/>
            <pc:sldMk cId="3406392485" sldId="292"/>
            <ac:spMk id="19" creationId="{46EEAF6B-89CF-A500-5A56-DF6513F4CC31}"/>
          </ac:spMkLst>
        </pc:spChg>
        <pc:spChg chg="add mod">
          <ac:chgData name="Ally Sprik" userId="59f5d7f00ed8194e" providerId="LiveId" clId="{8347EC43-D2AD-0943-8DF8-B9BD116ACB11}" dt="2024-02-19T14:12:55.504" v="3881"/>
          <ac:spMkLst>
            <pc:docMk/>
            <pc:sldMk cId="3406392485" sldId="292"/>
            <ac:spMk id="20" creationId="{29DA6C71-1628-BD84-E34B-CB07DB04BA5B}"/>
          </ac:spMkLst>
        </pc:spChg>
        <pc:spChg chg="add mod">
          <ac:chgData name="Ally Sprik" userId="59f5d7f00ed8194e" providerId="LiveId" clId="{8347EC43-D2AD-0943-8DF8-B9BD116ACB11}" dt="2024-02-19T14:12:55.504" v="3881"/>
          <ac:spMkLst>
            <pc:docMk/>
            <pc:sldMk cId="3406392485" sldId="292"/>
            <ac:spMk id="21" creationId="{907C958C-1427-EF36-E8B0-3CEB75F5DE2E}"/>
          </ac:spMkLst>
        </pc:spChg>
        <pc:spChg chg="add mod">
          <ac:chgData name="Ally Sprik" userId="59f5d7f00ed8194e" providerId="LiveId" clId="{8347EC43-D2AD-0943-8DF8-B9BD116ACB11}" dt="2024-02-19T14:12:55.504" v="3881"/>
          <ac:spMkLst>
            <pc:docMk/>
            <pc:sldMk cId="3406392485" sldId="292"/>
            <ac:spMk id="22" creationId="{CFA6D28D-D5C8-CE49-6EFE-FE2898F6CEF8}"/>
          </ac:spMkLst>
        </pc:spChg>
        <pc:spChg chg="add mod">
          <ac:chgData name="Ally Sprik" userId="59f5d7f00ed8194e" providerId="LiveId" clId="{8347EC43-D2AD-0943-8DF8-B9BD116ACB11}" dt="2024-02-19T14:12:55.504" v="3881"/>
          <ac:spMkLst>
            <pc:docMk/>
            <pc:sldMk cId="3406392485" sldId="292"/>
            <ac:spMk id="23" creationId="{F2501AE6-A4D7-075C-02B7-865596240B90}"/>
          </ac:spMkLst>
        </pc:spChg>
        <pc:spChg chg="add">
          <ac:chgData name="Ally Sprik" userId="59f5d7f00ed8194e" providerId="LiveId" clId="{8347EC43-D2AD-0943-8DF8-B9BD116ACB11}" dt="2024-02-19T14:13:00.368" v="3883" actId="26606"/>
          <ac:spMkLst>
            <pc:docMk/>
            <pc:sldMk cId="3406392485" sldId="292"/>
            <ac:spMk id="24" creationId="{BC68A55F-7B32-44D8-AEE5-1AF40532656C}"/>
          </ac:spMkLst>
        </pc:spChg>
        <pc:spChg chg="add">
          <ac:chgData name="Ally Sprik" userId="59f5d7f00ed8194e" providerId="LiveId" clId="{8347EC43-D2AD-0943-8DF8-B9BD116ACB11}" dt="2024-02-19T14:13:00.368" v="3883" actId="26606"/>
          <ac:spMkLst>
            <pc:docMk/>
            <pc:sldMk cId="3406392485" sldId="292"/>
            <ac:spMk id="25" creationId="{CD1AAA2C-FBBE-42AA-B869-31D524B7653F}"/>
          </ac:spMkLst>
        </pc:spChg>
        <pc:spChg chg="add">
          <ac:chgData name="Ally Sprik" userId="59f5d7f00ed8194e" providerId="LiveId" clId="{8347EC43-D2AD-0943-8DF8-B9BD116ACB11}" dt="2024-02-19T14:13:00.368" v="3883" actId="26606"/>
          <ac:spMkLst>
            <pc:docMk/>
            <pc:sldMk cId="3406392485" sldId="292"/>
            <ac:spMk id="27" creationId="{5F937BBF-9326-4230-AB1B-F1795E350559}"/>
          </ac:spMkLst>
        </pc:spChg>
        <pc:grpChg chg="add mod">
          <ac:chgData name="Ally Sprik" userId="59f5d7f00ed8194e" providerId="LiveId" clId="{8347EC43-D2AD-0943-8DF8-B9BD116ACB11}" dt="2024-02-19T14:12:55.504" v="3881"/>
          <ac:grpSpMkLst>
            <pc:docMk/>
            <pc:sldMk cId="3406392485" sldId="292"/>
            <ac:grpSpMk id="7" creationId="{18168D2E-877D-EAB8-9E63-617848CADBCE}"/>
          </ac:grpSpMkLst>
        </pc:grpChg>
        <pc:grpChg chg="add mod">
          <ac:chgData name="Ally Sprik" userId="59f5d7f00ed8194e" providerId="LiveId" clId="{8347EC43-D2AD-0943-8DF8-B9BD116ACB11}" dt="2024-02-19T14:12:55.504" v="3881"/>
          <ac:grpSpMkLst>
            <pc:docMk/>
            <pc:sldMk cId="3406392485" sldId="292"/>
            <ac:grpSpMk id="8" creationId="{F8F718C2-1DCC-BB21-3462-99FD80CB78D4}"/>
          </ac:grpSpMkLst>
        </pc:grpChg>
        <pc:grpChg chg="add mod">
          <ac:chgData name="Ally Sprik" userId="59f5d7f00ed8194e" providerId="LiveId" clId="{8347EC43-D2AD-0943-8DF8-B9BD116ACB11}" dt="2024-02-19T14:12:55.504" v="3881"/>
          <ac:grpSpMkLst>
            <pc:docMk/>
            <pc:sldMk cId="3406392485" sldId="292"/>
            <ac:grpSpMk id="10" creationId="{9C8D2209-D6A7-2F6E-875F-EC459AFB0929}"/>
          </ac:grpSpMkLst>
        </pc:grpChg>
        <pc:grpChg chg="add mod">
          <ac:chgData name="Ally Sprik" userId="59f5d7f00ed8194e" providerId="LiveId" clId="{8347EC43-D2AD-0943-8DF8-B9BD116ACB11}" dt="2024-02-19T14:12:55.504" v="3881"/>
          <ac:grpSpMkLst>
            <pc:docMk/>
            <pc:sldMk cId="3406392485" sldId="292"/>
            <ac:grpSpMk id="12" creationId="{67635F65-D978-D3EA-B945-788141C94425}"/>
          </ac:grpSpMkLst>
        </pc:grpChg>
        <pc:graphicFrameChg chg="add del mod">
          <ac:chgData name="Ally Sprik" userId="59f5d7f00ed8194e" providerId="LiveId" clId="{8347EC43-D2AD-0943-8DF8-B9BD116ACB11}" dt="2024-02-19T14:12:53.974" v="3879" actId="478"/>
          <ac:graphicFrameMkLst>
            <pc:docMk/>
            <pc:sldMk cId="3406392485" sldId="292"/>
            <ac:graphicFrameMk id="3" creationId="{62D28CE1-3F21-9B7B-8637-785FDF2C3DF0}"/>
          </ac:graphicFrameMkLst>
        </pc:graphicFrameChg>
        <pc:graphicFrameChg chg="add mod">
          <ac:chgData name="Ally Sprik" userId="59f5d7f00ed8194e" providerId="LiveId" clId="{8347EC43-D2AD-0943-8DF8-B9BD116ACB11}" dt="2024-02-19T14:37:10.003" v="3927" actId="20577"/>
          <ac:graphicFrameMkLst>
            <pc:docMk/>
            <pc:sldMk cId="3406392485" sldId="292"/>
            <ac:graphicFrameMk id="26" creationId="{500BB890-7001-5479-C4FB-74AD88C2DFAC}"/>
          </ac:graphicFrameMkLst>
        </pc:graphicFrameChg>
        <pc:picChg chg="del">
          <ac:chgData name="Ally Sprik" userId="59f5d7f00ed8194e" providerId="LiveId" clId="{8347EC43-D2AD-0943-8DF8-B9BD116ACB11}" dt="2024-02-19T14:08:48.277" v="3833" actId="478"/>
          <ac:picMkLst>
            <pc:docMk/>
            <pc:sldMk cId="3406392485" sldId="292"/>
            <ac:picMk id="4" creationId="{C949CF53-EF8B-8F46-6F7A-85E0953C5FBD}"/>
          </ac:picMkLst>
        </pc:picChg>
      </pc:sldChg>
      <pc:sldChg chg="delSp add del setBg delDesignElem">
        <pc:chgData name="Ally Sprik" userId="59f5d7f00ed8194e" providerId="LiveId" clId="{8347EC43-D2AD-0943-8DF8-B9BD116ACB11}" dt="2024-02-19T14:08:17.725" v="3825" actId="2696"/>
        <pc:sldMkLst>
          <pc:docMk/>
          <pc:sldMk cId="3572226703" sldId="292"/>
        </pc:sldMkLst>
        <pc:spChg chg="del">
          <ac:chgData name="Ally Sprik" userId="59f5d7f00ed8194e" providerId="LiveId" clId="{8347EC43-D2AD-0943-8DF8-B9BD116ACB11}" dt="2024-02-19T14:08:12.598" v="3824"/>
          <ac:spMkLst>
            <pc:docMk/>
            <pc:sldMk cId="3572226703" sldId="292"/>
            <ac:spMk id="9" creationId="{8D06CE56-3881-4ADA-8CEF-D18B02C242A3}"/>
          </ac:spMkLst>
        </pc:spChg>
        <pc:spChg chg="del">
          <ac:chgData name="Ally Sprik" userId="59f5d7f00ed8194e" providerId="LiveId" clId="{8347EC43-D2AD-0943-8DF8-B9BD116ACB11}" dt="2024-02-19T14:08:12.598" v="3824"/>
          <ac:spMkLst>
            <pc:docMk/>
            <pc:sldMk cId="3572226703" sldId="292"/>
            <ac:spMk id="11" creationId="{79F3C543-62EC-4433-9C93-A2CD8764E9B4}"/>
          </ac:spMkLst>
        </pc:spChg>
        <pc:spChg chg="del">
          <ac:chgData name="Ally Sprik" userId="59f5d7f00ed8194e" providerId="LiveId" clId="{8347EC43-D2AD-0943-8DF8-B9BD116ACB11}" dt="2024-02-19T14:08:12.598" v="3824"/>
          <ac:spMkLst>
            <pc:docMk/>
            <pc:sldMk cId="3572226703" sldId="292"/>
            <ac:spMk id="13" creationId="{68AF5748-FED8-45BA-8631-26D1D10F3246}"/>
          </ac:spMkLst>
        </pc:spChg>
        <pc:spChg chg="del">
          <ac:chgData name="Ally Sprik" userId="59f5d7f00ed8194e" providerId="LiveId" clId="{8347EC43-D2AD-0943-8DF8-B9BD116ACB11}" dt="2024-02-19T14:08:12.598" v="3824"/>
          <ac:spMkLst>
            <pc:docMk/>
            <pc:sldMk cId="3572226703" sldId="292"/>
            <ac:spMk id="15" creationId="{AF2F604E-43BE-4DC3-B983-E071523364F8}"/>
          </ac:spMkLst>
        </pc:spChg>
        <pc:spChg chg="del">
          <ac:chgData name="Ally Sprik" userId="59f5d7f00ed8194e" providerId="LiveId" clId="{8347EC43-D2AD-0943-8DF8-B9BD116ACB11}" dt="2024-02-19T14:08:12.598" v="3824"/>
          <ac:spMkLst>
            <pc:docMk/>
            <pc:sldMk cId="3572226703" sldId="292"/>
            <ac:spMk id="17" creationId="{08C9B587-E65E-4B52-B37C-ABEBB6E87928}"/>
          </ac:spMkLst>
        </pc:spChg>
      </pc:sldChg>
      <pc:sldChg chg="delSp add del setBg delDesignElem">
        <pc:chgData name="Ally Sprik" userId="59f5d7f00ed8194e" providerId="LiveId" clId="{8347EC43-D2AD-0943-8DF8-B9BD116ACB11}" dt="2024-02-19T14:10:01.407" v="3843" actId="2696"/>
        <pc:sldMkLst>
          <pc:docMk/>
          <pc:sldMk cId="423168653" sldId="293"/>
        </pc:sldMkLst>
        <pc:spChg chg="del">
          <ac:chgData name="Ally Sprik" userId="59f5d7f00ed8194e" providerId="LiveId" clId="{8347EC43-D2AD-0943-8DF8-B9BD116ACB11}" dt="2024-02-19T14:09:58.790" v="3842"/>
          <ac:spMkLst>
            <pc:docMk/>
            <pc:sldMk cId="423168653" sldId="293"/>
            <ac:spMk id="9" creationId="{8D06CE56-3881-4ADA-8CEF-D18B02C242A3}"/>
          </ac:spMkLst>
        </pc:spChg>
        <pc:spChg chg="del">
          <ac:chgData name="Ally Sprik" userId="59f5d7f00ed8194e" providerId="LiveId" clId="{8347EC43-D2AD-0943-8DF8-B9BD116ACB11}" dt="2024-02-19T14:09:58.790" v="3842"/>
          <ac:spMkLst>
            <pc:docMk/>
            <pc:sldMk cId="423168653" sldId="293"/>
            <ac:spMk id="11" creationId="{79F3C543-62EC-4433-9C93-A2CD8764E9B4}"/>
          </ac:spMkLst>
        </pc:spChg>
        <pc:spChg chg="del">
          <ac:chgData name="Ally Sprik" userId="59f5d7f00ed8194e" providerId="LiveId" clId="{8347EC43-D2AD-0943-8DF8-B9BD116ACB11}" dt="2024-02-19T14:09:58.790" v="3842"/>
          <ac:spMkLst>
            <pc:docMk/>
            <pc:sldMk cId="423168653" sldId="293"/>
            <ac:spMk id="13" creationId="{68AF5748-FED8-45BA-8631-26D1D10F3246}"/>
          </ac:spMkLst>
        </pc:spChg>
        <pc:spChg chg="del">
          <ac:chgData name="Ally Sprik" userId="59f5d7f00ed8194e" providerId="LiveId" clId="{8347EC43-D2AD-0943-8DF8-B9BD116ACB11}" dt="2024-02-19T14:09:58.790" v="3842"/>
          <ac:spMkLst>
            <pc:docMk/>
            <pc:sldMk cId="423168653" sldId="293"/>
            <ac:spMk id="15" creationId="{AF2F604E-43BE-4DC3-B983-E071523364F8}"/>
          </ac:spMkLst>
        </pc:spChg>
        <pc:spChg chg="del">
          <ac:chgData name="Ally Sprik" userId="59f5d7f00ed8194e" providerId="LiveId" clId="{8347EC43-D2AD-0943-8DF8-B9BD116ACB11}" dt="2024-02-19T14:09:58.790" v="3842"/>
          <ac:spMkLst>
            <pc:docMk/>
            <pc:sldMk cId="423168653" sldId="293"/>
            <ac:spMk id="17" creationId="{08C9B587-E65E-4B52-B37C-ABEBB6E87928}"/>
          </ac:spMkLst>
        </pc:spChg>
      </pc:sldChg>
      <pc:sldChg chg="addSp delSp modSp add mod ord">
        <pc:chgData name="Ally Sprik" userId="59f5d7f00ed8194e" providerId="LiveId" clId="{8347EC43-D2AD-0943-8DF8-B9BD116ACB11}" dt="2024-02-19T14:13:43.285" v="3895" actId="404"/>
        <pc:sldMkLst>
          <pc:docMk/>
          <pc:sldMk cId="1598185857" sldId="293"/>
        </pc:sldMkLst>
        <pc:spChg chg="mod">
          <ac:chgData name="Ally Sprik" userId="59f5d7f00ed8194e" providerId="LiveId" clId="{8347EC43-D2AD-0943-8DF8-B9BD116ACB11}" dt="2024-02-19T14:13:43.285" v="3895" actId="404"/>
          <ac:spMkLst>
            <pc:docMk/>
            <pc:sldMk cId="1598185857" sldId="293"/>
            <ac:spMk id="2" creationId="{03EE7A17-3EEB-C41E-B661-5A75E0FCE11B}"/>
          </ac:spMkLst>
        </pc:spChg>
        <pc:spChg chg="add del mod">
          <ac:chgData name="Ally Sprik" userId="59f5d7f00ed8194e" providerId="LiveId" clId="{8347EC43-D2AD-0943-8DF8-B9BD116ACB11}" dt="2024-02-19T14:10:21.327" v="3852" actId="478"/>
          <ac:spMkLst>
            <pc:docMk/>
            <pc:sldMk cId="1598185857" sldId="293"/>
            <ac:spMk id="5" creationId="{D09D4302-3F39-0F82-4234-E475A39F3F7B}"/>
          </ac:spMkLst>
        </pc:spChg>
        <pc:spChg chg="del">
          <ac:chgData name="Ally Sprik" userId="59f5d7f00ed8194e" providerId="LiveId" clId="{8347EC43-D2AD-0943-8DF8-B9BD116ACB11}" dt="2024-02-19T14:12:24.032" v="3877" actId="26606"/>
          <ac:spMkLst>
            <pc:docMk/>
            <pc:sldMk cId="1598185857" sldId="293"/>
            <ac:spMk id="9" creationId="{8D06CE56-3881-4ADA-8CEF-D18B02C242A3}"/>
          </ac:spMkLst>
        </pc:spChg>
        <pc:spChg chg="del">
          <ac:chgData name="Ally Sprik" userId="59f5d7f00ed8194e" providerId="LiveId" clId="{8347EC43-D2AD-0943-8DF8-B9BD116ACB11}" dt="2024-02-19T14:12:24.032" v="3877" actId="26606"/>
          <ac:spMkLst>
            <pc:docMk/>
            <pc:sldMk cId="1598185857" sldId="293"/>
            <ac:spMk id="11" creationId="{79F3C543-62EC-4433-9C93-A2CD8764E9B4}"/>
          </ac:spMkLst>
        </pc:spChg>
        <pc:spChg chg="del">
          <ac:chgData name="Ally Sprik" userId="59f5d7f00ed8194e" providerId="LiveId" clId="{8347EC43-D2AD-0943-8DF8-B9BD116ACB11}" dt="2024-02-19T14:12:24.032" v="3877" actId="26606"/>
          <ac:spMkLst>
            <pc:docMk/>
            <pc:sldMk cId="1598185857" sldId="293"/>
            <ac:spMk id="13" creationId="{68AF5748-FED8-45BA-8631-26D1D10F3246}"/>
          </ac:spMkLst>
        </pc:spChg>
        <pc:spChg chg="del">
          <ac:chgData name="Ally Sprik" userId="59f5d7f00ed8194e" providerId="LiveId" clId="{8347EC43-D2AD-0943-8DF8-B9BD116ACB11}" dt="2024-02-19T14:12:24.032" v="3877" actId="26606"/>
          <ac:spMkLst>
            <pc:docMk/>
            <pc:sldMk cId="1598185857" sldId="293"/>
            <ac:spMk id="15" creationId="{AF2F604E-43BE-4DC3-B983-E071523364F8}"/>
          </ac:spMkLst>
        </pc:spChg>
        <pc:spChg chg="del">
          <ac:chgData name="Ally Sprik" userId="59f5d7f00ed8194e" providerId="LiveId" clId="{8347EC43-D2AD-0943-8DF8-B9BD116ACB11}" dt="2024-02-19T14:12:24.032" v="3877" actId="26606"/>
          <ac:spMkLst>
            <pc:docMk/>
            <pc:sldMk cId="1598185857" sldId="293"/>
            <ac:spMk id="17" creationId="{08C9B587-E65E-4B52-B37C-ABEBB6E87928}"/>
          </ac:spMkLst>
        </pc:spChg>
        <pc:spChg chg="add">
          <ac:chgData name="Ally Sprik" userId="59f5d7f00ed8194e" providerId="LiveId" clId="{8347EC43-D2AD-0943-8DF8-B9BD116ACB11}" dt="2024-02-19T14:12:24.032" v="3877" actId="26606"/>
          <ac:spMkLst>
            <pc:docMk/>
            <pc:sldMk cId="1598185857" sldId="293"/>
            <ac:spMk id="22" creationId="{BC68A55F-7B32-44D8-AEE5-1AF40532656C}"/>
          </ac:spMkLst>
        </pc:spChg>
        <pc:spChg chg="add">
          <ac:chgData name="Ally Sprik" userId="59f5d7f00ed8194e" providerId="LiveId" clId="{8347EC43-D2AD-0943-8DF8-B9BD116ACB11}" dt="2024-02-19T14:12:24.032" v="3877" actId="26606"/>
          <ac:spMkLst>
            <pc:docMk/>
            <pc:sldMk cId="1598185857" sldId="293"/>
            <ac:spMk id="24" creationId="{CD1AAA2C-FBBE-42AA-B869-31D524B7653F}"/>
          </ac:spMkLst>
        </pc:spChg>
        <pc:spChg chg="add">
          <ac:chgData name="Ally Sprik" userId="59f5d7f00ed8194e" providerId="LiveId" clId="{8347EC43-D2AD-0943-8DF8-B9BD116ACB11}" dt="2024-02-19T14:12:24.032" v="3877" actId="26606"/>
          <ac:spMkLst>
            <pc:docMk/>
            <pc:sldMk cId="1598185857" sldId="293"/>
            <ac:spMk id="26" creationId="{5F937BBF-9326-4230-AB1B-F1795E350559}"/>
          </ac:spMkLst>
        </pc:spChg>
        <pc:graphicFrameChg chg="del">
          <ac:chgData name="Ally Sprik" userId="59f5d7f00ed8194e" providerId="LiveId" clId="{8347EC43-D2AD-0943-8DF8-B9BD116ACB11}" dt="2024-02-19T14:10:18.290" v="3850" actId="478"/>
          <ac:graphicFrameMkLst>
            <pc:docMk/>
            <pc:sldMk cId="1598185857" sldId="293"/>
            <ac:graphicFrameMk id="3" creationId="{62D28CE1-3F21-9B7B-8637-785FDF2C3DF0}"/>
          </ac:graphicFrameMkLst>
        </pc:graphicFrameChg>
        <pc:graphicFrameChg chg="add mod modGraphic">
          <ac:chgData name="Ally Sprik" userId="59f5d7f00ed8194e" providerId="LiveId" clId="{8347EC43-D2AD-0943-8DF8-B9BD116ACB11}" dt="2024-02-19T14:12:24.032" v="3877" actId="26606"/>
          <ac:graphicFrameMkLst>
            <pc:docMk/>
            <pc:sldMk cId="1598185857" sldId="293"/>
            <ac:graphicFrameMk id="6" creationId="{7366B5E0-410C-44AB-19B7-0CF9E32451A0}"/>
          </ac:graphicFrameMkLst>
        </pc:graphicFrameChg>
      </pc:sldChg>
      <pc:sldChg chg="add">
        <pc:chgData name="Ally Sprik" userId="59f5d7f00ed8194e" providerId="LiveId" clId="{8347EC43-D2AD-0943-8DF8-B9BD116ACB11}" dt="2024-02-19T15:00:11.474" v="3971"/>
        <pc:sldMkLst>
          <pc:docMk/>
          <pc:sldMk cId="2247267179" sldId="294"/>
        </pc:sldMkLst>
      </pc:sldChg>
      <pc:sldChg chg="new del">
        <pc:chgData name="Ally Sprik" userId="59f5d7f00ed8194e" providerId="LiveId" clId="{8347EC43-D2AD-0943-8DF8-B9BD116ACB11}" dt="2024-02-19T15:00:04.209" v="3970" actId="2696"/>
        <pc:sldMkLst>
          <pc:docMk/>
          <pc:sldMk cId="2514937907" sldId="294"/>
        </pc:sldMkLst>
      </pc:sldChg>
      <pc:sldChg chg="new del">
        <pc:chgData name="Ally Sprik" userId="59f5d7f00ed8194e" providerId="LiveId" clId="{8347EC43-D2AD-0943-8DF8-B9BD116ACB11}" dt="2024-02-19T15:06:29.095" v="3974" actId="2696"/>
        <pc:sldMkLst>
          <pc:docMk/>
          <pc:sldMk cId="2214252742" sldId="295"/>
        </pc:sldMkLst>
      </pc:sldChg>
      <pc:sldChg chg="modSp add mod">
        <pc:chgData name="Ally Sprik" userId="59f5d7f00ed8194e" providerId="LiveId" clId="{8347EC43-D2AD-0943-8DF8-B9BD116ACB11}" dt="2024-02-19T15:08:04.852" v="4048" actId="20577"/>
        <pc:sldMkLst>
          <pc:docMk/>
          <pc:sldMk cId="2468023657" sldId="295"/>
        </pc:sldMkLst>
        <pc:spChg chg="mod">
          <ac:chgData name="Ally Sprik" userId="59f5d7f00ed8194e" providerId="LiveId" clId="{8347EC43-D2AD-0943-8DF8-B9BD116ACB11}" dt="2024-02-19T15:08:04.852" v="4048" actId="20577"/>
          <ac:spMkLst>
            <pc:docMk/>
            <pc:sldMk cId="2468023657" sldId="295"/>
            <ac:spMk id="2" creationId="{73267C56-9E73-9369-A302-39BC234AA825}"/>
          </ac:spMkLst>
        </pc:spChg>
        <pc:picChg chg="mod">
          <ac:chgData name="Ally Sprik" userId="59f5d7f00ed8194e" providerId="LiveId" clId="{8347EC43-D2AD-0943-8DF8-B9BD116ACB11}" dt="2024-02-19T15:07:41.704" v="3987" actId="14826"/>
          <ac:picMkLst>
            <pc:docMk/>
            <pc:sldMk cId="2468023657" sldId="295"/>
            <ac:picMk id="9" creationId="{94874B83-6B8C-0C4C-8030-BA63EA687A7C}"/>
          </ac:picMkLst>
        </pc:picChg>
      </pc:sldChg>
      <pc:sldChg chg="modSp add del mod">
        <pc:chgData name="Ally Sprik" userId="59f5d7f00ed8194e" providerId="LiveId" clId="{8347EC43-D2AD-0943-8DF8-B9BD116ACB11}" dt="2024-02-19T15:06:47.558" v="3976" actId="2696"/>
        <pc:sldMkLst>
          <pc:docMk/>
          <pc:sldMk cId="2948698546" sldId="296"/>
        </pc:sldMkLst>
        <pc:picChg chg="mod">
          <ac:chgData name="Ally Sprik" userId="59f5d7f00ed8194e" providerId="LiveId" clId="{8347EC43-D2AD-0943-8DF8-B9BD116ACB11}" dt="2024-02-19T15:06:41.654" v="3975" actId="14826"/>
          <ac:picMkLst>
            <pc:docMk/>
            <pc:sldMk cId="2948698546" sldId="296"/>
            <ac:picMk id="3" creationId="{8BB9DD43-5A0F-3A75-ABB1-CB5E00E45ED3}"/>
          </ac:picMkLst>
        </pc:picChg>
      </pc:sldChg>
    </pc:docChg>
  </pc:docChgLst>
  <pc:docChgLst>
    <pc:chgData name="Ally Sprik" userId="59f5d7f00ed8194e" providerId="LiveId" clId="{CEC89D3F-ACDE-8E47-A4F4-077363CAF5F5}"/>
    <pc:docChg chg="undo custSel addSld delSld modSld">
      <pc:chgData name="Ally Sprik" userId="59f5d7f00ed8194e" providerId="LiveId" clId="{CEC89D3F-ACDE-8E47-A4F4-077363CAF5F5}" dt="2024-02-28T09:31:35.755" v="3188"/>
      <pc:docMkLst>
        <pc:docMk/>
      </pc:docMkLst>
      <pc:sldChg chg="modSp">
        <pc:chgData name="Ally Sprik" userId="59f5d7f00ed8194e" providerId="LiveId" clId="{CEC89D3F-ACDE-8E47-A4F4-077363CAF5F5}" dt="2024-02-26T11:35:10.072" v="2660" actId="790"/>
        <pc:sldMkLst>
          <pc:docMk/>
          <pc:sldMk cId="147277097" sldId="256"/>
        </pc:sldMkLst>
        <pc:spChg chg="mod">
          <ac:chgData name="Ally Sprik" userId="59f5d7f00ed8194e" providerId="LiveId" clId="{CEC89D3F-ACDE-8E47-A4F4-077363CAF5F5}" dt="2024-02-26T11:35:10.072" v="2660" actId="790"/>
          <ac:spMkLst>
            <pc:docMk/>
            <pc:sldMk cId="147277097" sldId="256"/>
            <ac:spMk id="2" creationId="{0699DFEC-29F3-C358-DC59-90A7FB6B60D2}"/>
          </ac:spMkLst>
        </pc:spChg>
        <pc:spChg chg="mod">
          <ac:chgData name="Ally Sprik" userId="59f5d7f00ed8194e" providerId="LiveId" clId="{CEC89D3F-ACDE-8E47-A4F4-077363CAF5F5}" dt="2024-02-26T11:35:10.072" v="2660" actId="790"/>
          <ac:spMkLst>
            <pc:docMk/>
            <pc:sldMk cId="147277097" sldId="256"/>
            <ac:spMk id="3" creationId="{D4B1BFA8-CA6C-D684-57AA-3FC952871C09}"/>
          </ac:spMkLst>
        </pc:spChg>
      </pc:sldChg>
      <pc:sldChg chg="modSp mod">
        <pc:chgData name="Ally Sprik" userId="59f5d7f00ed8194e" providerId="LiveId" clId="{CEC89D3F-ACDE-8E47-A4F4-077363CAF5F5}" dt="2024-02-28T09:00:42.543" v="3150" actId="20577"/>
        <pc:sldMkLst>
          <pc:docMk/>
          <pc:sldMk cId="1979731769" sldId="259"/>
        </pc:sldMkLst>
        <pc:spChg chg="mod">
          <ac:chgData name="Ally Sprik" userId="59f5d7f00ed8194e" providerId="LiveId" clId="{CEC89D3F-ACDE-8E47-A4F4-077363CAF5F5}" dt="2024-02-26T11:35:10.072" v="2660" actId="790"/>
          <ac:spMkLst>
            <pc:docMk/>
            <pc:sldMk cId="1979731769" sldId="259"/>
            <ac:spMk id="2" creationId="{8A4130E0-2761-A6D6-1EF4-2CD063F9A6CA}"/>
          </ac:spMkLst>
        </pc:spChg>
        <pc:graphicFrameChg chg="mod modGraphic">
          <ac:chgData name="Ally Sprik" userId="59f5d7f00ed8194e" providerId="LiveId" clId="{CEC89D3F-ACDE-8E47-A4F4-077363CAF5F5}" dt="2024-02-28T09:00:42.543" v="3150" actId="20577"/>
          <ac:graphicFrameMkLst>
            <pc:docMk/>
            <pc:sldMk cId="1979731769" sldId="259"/>
            <ac:graphicFrameMk id="4" creationId="{201CFC2F-75FA-1560-3ADE-246F61B43DF7}"/>
          </ac:graphicFrameMkLst>
        </pc:graphicFrameChg>
      </pc:sldChg>
      <pc:sldChg chg="modSp mod">
        <pc:chgData name="Ally Sprik" userId="59f5d7f00ed8194e" providerId="LiveId" clId="{CEC89D3F-ACDE-8E47-A4F4-077363CAF5F5}" dt="2024-02-26T11:35:10.072" v="2660" actId="790"/>
        <pc:sldMkLst>
          <pc:docMk/>
          <pc:sldMk cId="864444753" sldId="260"/>
        </pc:sldMkLst>
        <pc:spChg chg="mod">
          <ac:chgData name="Ally Sprik" userId="59f5d7f00ed8194e" providerId="LiveId" clId="{CEC89D3F-ACDE-8E47-A4F4-077363CAF5F5}" dt="2024-02-26T11:35:10.072" v="2660" actId="790"/>
          <ac:spMkLst>
            <pc:docMk/>
            <pc:sldMk cId="864444753" sldId="260"/>
            <ac:spMk id="2" creationId="{3EEBD5BA-7C5B-A441-CBBB-CB955E590CA5}"/>
          </ac:spMkLst>
        </pc:spChg>
        <pc:spChg chg="mod">
          <ac:chgData name="Ally Sprik" userId="59f5d7f00ed8194e" providerId="LiveId" clId="{CEC89D3F-ACDE-8E47-A4F4-077363CAF5F5}" dt="2024-02-26T11:35:10.072" v="2660" actId="790"/>
          <ac:spMkLst>
            <pc:docMk/>
            <pc:sldMk cId="864444753" sldId="260"/>
            <ac:spMk id="3" creationId="{40C10A7A-15C0-C9C9-3937-40D081AF6C0A}"/>
          </ac:spMkLst>
        </pc:spChg>
      </pc:sldChg>
      <pc:sldChg chg="modSp mod modAnim">
        <pc:chgData name="Ally Sprik" userId="59f5d7f00ed8194e" providerId="LiveId" clId="{CEC89D3F-ACDE-8E47-A4F4-077363CAF5F5}" dt="2024-02-28T09:08:03.685" v="3151"/>
        <pc:sldMkLst>
          <pc:docMk/>
          <pc:sldMk cId="3757039682" sldId="261"/>
        </pc:sldMkLst>
        <pc:spChg chg="mod">
          <ac:chgData name="Ally Sprik" userId="59f5d7f00ed8194e" providerId="LiveId" clId="{CEC89D3F-ACDE-8E47-A4F4-077363CAF5F5}" dt="2024-02-26T11:35:10.072" v="2660" actId="790"/>
          <ac:spMkLst>
            <pc:docMk/>
            <pc:sldMk cId="3757039682" sldId="261"/>
            <ac:spMk id="2" creationId="{C152FC72-D69B-2D9A-AFE6-919B5E1B7129}"/>
          </ac:spMkLst>
        </pc:spChg>
        <pc:spChg chg="mod">
          <ac:chgData name="Ally Sprik" userId="59f5d7f00ed8194e" providerId="LiveId" clId="{CEC89D3F-ACDE-8E47-A4F4-077363CAF5F5}" dt="2024-02-26T11:35:10.072" v="2660" actId="790"/>
          <ac:spMkLst>
            <pc:docMk/>
            <pc:sldMk cId="3757039682" sldId="261"/>
            <ac:spMk id="3" creationId="{14C9325D-978D-F9FE-4334-3CF92D412BEA}"/>
          </ac:spMkLst>
        </pc:spChg>
      </pc:sldChg>
      <pc:sldChg chg="modSp mod">
        <pc:chgData name="Ally Sprik" userId="59f5d7f00ed8194e" providerId="LiveId" clId="{CEC89D3F-ACDE-8E47-A4F4-077363CAF5F5}" dt="2024-02-26T11:35:20.521" v="2661" actId="313"/>
        <pc:sldMkLst>
          <pc:docMk/>
          <pc:sldMk cId="1506414647" sldId="264"/>
        </pc:sldMkLst>
        <pc:spChg chg="mod">
          <ac:chgData name="Ally Sprik" userId="59f5d7f00ed8194e" providerId="LiveId" clId="{CEC89D3F-ACDE-8E47-A4F4-077363CAF5F5}" dt="2024-02-26T11:35:10.072" v="2660" actId="790"/>
          <ac:spMkLst>
            <pc:docMk/>
            <pc:sldMk cId="1506414647" sldId="264"/>
            <ac:spMk id="2" creationId="{C6CCAADF-AD85-A9A3-1511-6EDC79E5AF15}"/>
          </ac:spMkLst>
        </pc:spChg>
        <pc:spChg chg="mod">
          <ac:chgData name="Ally Sprik" userId="59f5d7f00ed8194e" providerId="LiveId" clId="{CEC89D3F-ACDE-8E47-A4F4-077363CAF5F5}" dt="2024-02-26T11:35:20.521" v="2661" actId="313"/>
          <ac:spMkLst>
            <pc:docMk/>
            <pc:sldMk cId="1506414647" sldId="264"/>
            <ac:spMk id="6" creationId="{8778DA44-5EBB-8542-08E9-20A6413C1E3F}"/>
          </ac:spMkLst>
        </pc:spChg>
        <pc:spChg chg="mod">
          <ac:chgData name="Ally Sprik" userId="59f5d7f00ed8194e" providerId="LiveId" clId="{CEC89D3F-ACDE-8E47-A4F4-077363CAF5F5}" dt="2024-02-26T11:21:28.265" v="1070" actId="20577"/>
          <ac:spMkLst>
            <pc:docMk/>
            <pc:sldMk cId="1506414647" sldId="264"/>
            <ac:spMk id="7" creationId="{FB01868F-B665-24E8-19CD-F1113244320E}"/>
          </ac:spMkLst>
        </pc:spChg>
        <pc:spChg chg="mod">
          <ac:chgData name="Ally Sprik" userId="59f5d7f00ed8194e" providerId="LiveId" clId="{CEC89D3F-ACDE-8E47-A4F4-077363CAF5F5}" dt="2024-02-26T11:23:39.957" v="1238" actId="20577"/>
          <ac:spMkLst>
            <pc:docMk/>
            <pc:sldMk cId="1506414647" sldId="264"/>
            <ac:spMk id="8" creationId="{71008438-1040-B5DE-4F25-47BFF3D4AB06}"/>
          </ac:spMkLst>
        </pc:spChg>
        <pc:spChg chg="mod">
          <ac:chgData name="Ally Sprik" userId="59f5d7f00ed8194e" providerId="LiveId" clId="{CEC89D3F-ACDE-8E47-A4F4-077363CAF5F5}" dt="2024-02-26T11:22:23.796" v="1160" actId="790"/>
          <ac:spMkLst>
            <pc:docMk/>
            <pc:sldMk cId="1506414647" sldId="264"/>
            <ac:spMk id="9" creationId="{E25B565E-1CC4-02B9-91C1-185D4FC952ED}"/>
          </ac:spMkLst>
        </pc:spChg>
        <pc:spChg chg="mod">
          <ac:chgData name="Ally Sprik" userId="59f5d7f00ed8194e" providerId="LiveId" clId="{CEC89D3F-ACDE-8E47-A4F4-077363CAF5F5}" dt="2024-02-26T11:23:36.477" v="1233" actId="20577"/>
          <ac:spMkLst>
            <pc:docMk/>
            <pc:sldMk cId="1506414647" sldId="264"/>
            <ac:spMk id="10" creationId="{7CDAAFBA-C14C-5A69-3A1B-7AB3EA7BECFE}"/>
          </ac:spMkLst>
        </pc:spChg>
        <pc:spChg chg="mod">
          <ac:chgData name="Ally Sprik" userId="59f5d7f00ed8194e" providerId="LiveId" clId="{CEC89D3F-ACDE-8E47-A4F4-077363CAF5F5}" dt="2024-02-26T11:24:00.863" v="1259" actId="20577"/>
          <ac:spMkLst>
            <pc:docMk/>
            <pc:sldMk cId="1506414647" sldId="264"/>
            <ac:spMk id="12" creationId="{DE0A816D-B3D1-0955-75A1-39D7995309D2}"/>
          </ac:spMkLst>
        </pc:spChg>
      </pc:sldChg>
      <pc:sldChg chg="modSp mod">
        <pc:chgData name="Ally Sprik" userId="59f5d7f00ed8194e" providerId="LiveId" clId="{CEC89D3F-ACDE-8E47-A4F4-077363CAF5F5}" dt="2024-02-26T12:21:38.690" v="2917" actId="20577"/>
        <pc:sldMkLst>
          <pc:docMk/>
          <pc:sldMk cId="880206190" sldId="265"/>
        </pc:sldMkLst>
        <pc:spChg chg="mod">
          <ac:chgData name="Ally Sprik" userId="59f5d7f00ed8194e" providerId="LiveId" clId="{CEC89D3F-ACDE-8E47-A4F4-077363CAF5F5}" dt="2024-02-26T12:21:38.690" v="2917" actId="20577"/>
          <ac:spMkLst>
            <pc:docMk/>
            <pc:sldMk cId="880206190" sldId="265"/>
            <ac:spMk id="2" creationId="{73267C56-9E73-9369-A302-39BC234AA825}"/>
          </ac:spMkLst>
        </pc:spChg>
      </pc:sldChg>
      <pc:sldChg chg="modSp mod modAnim">
        <pc:chgData name="Ally Sprik" userId="59f5d7f00ed8194e" providerId="LiveId" clId="{CEC89D3F-ACDE-8E47-A4F4-077363CAF5F5}" dt="2024-02-28T09:31:35.755" v="3188"/>
        <pc:sldMkLst>
          <pc:docMk/>
          <pc:sldMk cId="16899378" sldId="268"/>
        </pc:sldMkLst>
        <pc:spChg chg="mod">
          <ac:chgData name="Ally Sprik" userId="59f5d7f00ed8194e" providerId="LiveId" clId="{CEC89D3F-ACDE-8E47-A4F4-077363CAF5F5}" dt="2024-02-26T12:21:29.608" v="2897" actId="20577"/>
          <ac:spMkLst>
            <pc:docMk/>
            <pc:sldMk cId="16899378" sldId="268"/>
            <ac:spMk id="2" creationId="{73267C56-9E73-9369-A302-39BC234AA825}"/>
          </ac:spMkLst>
        </pc:spChg>
        <pc:picChg chg="mod">
          <ac:chgData name="Ally Sprik" userId="59f5d7f00ed8194e" providerId="LiveId" clId="{CEC89D3F-ACDE-8E47-A4F4-077363CAF5F5}" dt="2024-02-26T12:12:13.220" v="2872" actId="14100"/>
          <ac:picMkLst>
            <pc:docMk/>
            <pc:sldMk cId="16899378" sldId="268"/>
            <ac:picMk id="5" creationId="{F34993D8-FAC3-F5D3-47EC-A4B340BCEA96}"/>
          </ac:picMkLst>
        </pc:picChg>
        <pc:picChg chg="mod">
          <ac:chgData name="Ally Sprik" userId="59f5d7f00ed8194e" providerId="LiveId" clId="{CEC89D3F-ACDE-8E47-A4F4-077363CAF5F5}" dt="2024-02-26T12:12:07.882" v="2869" actId="1076"/>
          <ac:picMkLst>
            <pc:docMk/>
            <pc:sldMk cId="16899378" sldId="268"/>
            <ac:picMk id="7" creationId="{1299F662-04E8-1D19-E5AB-2074B542D28D}"/>
          </ac:picMkLst>
        </pc:picChg>
      </pc:sldChg>
      <pc:sldChg chg="modSp mod">
        <pc:chgData name="Ally Sprik" userId="59f5d7f00ed8194e" providerId="LiveId" clId="{CEC89D3F-ACDE-8E47-A4F4-077363CAF5F5}" dt="2024-02-26T12:21:17.893" v="2888" actId="20577"/>
        <pc:sldMkLst>
          <pc:docMk/>
          <pc:sldMk cId="151041539" sldId="269"/>
        </pc:sldMkLst>
        <pc:spChg chg="mod">
          <ac:chgData name="Ally Sprik" userId="59f5d7f00ed8194e" providerId="LiveId" clId="{CEC89D3F-ACDE-8E47-A4F4-077363CAF5F5}" dt="2024-02-26T12:21:17.893" v="2888" actId="20577"/>
          <ac:spMkLst>
            <pc:docMk/>
            <pc:sldMk cId="151041539" sldId="269"/>
            <ac:spMk id="2" creationId="{73267C56-9E73-9369-A302-39BC234AA825}"/>
          </ac:spMkLst>
        </pc:spChg>
        <pc:spChg chg="mod">
          <ac:chgData name="Ally Sprik" userId="59f5d7f00ed8194e" providerId="LiveId" clId="{CEC89D3F-ACDE-8E47-A4F4-077363CAF5F5}" dt="2024-02-26T12:10:36.495" v="2853" actId="1076"/>
          <ac:spMkLst>
            <pc:docMk/>
            <pc:sldMk cId="151041539" sldId="269"/>
            <ac:spMk id="8" creationId="{B881FE5E-4DEA-D669-176A-60D12851B28A}"/>
          </ac:spMkLst>
        </pc:spChg>
        <pc:spChg chg="mod">
          <ac:chgData name="Ally Sprik" userId="59f5d7f00ed8194e" providerId="LiveId" clId="{CEC89D3F-ACDE-8E47-A4F4-077363CAF5F5}" dt="2024-02-26T12:10:45.323" v="2855" actId="1076"/>
          <ac:spMkLst>
            <pc:docMk/>
            <pc:sldMk cId="151041539" sldId="269"/>
            <ac:spMk id="50" creationId="{EEA9754A-F5C1-E60A-87F1-ED4631E6DDFF}"/>
          </ac:spMkLst>
        </pc:spChg>
        <pc:picChg chg="mod modCrop">
          <ac:chgData name="Ally Sprik" userId="59f5d7f00ed8194e" providerId="LiveId" clId="{CEC89D3F-ACDE-8E47-A4F4-077363CAF5F5}" dt="2024-02-26T12:10:26.137" v="2851" actId="1076"/>
          <ac:picMkLst>
            <pc:docMk/>
            <pc:sldMk cId="151041539" sldId="269"/>
            <ac:picMk id="9" creationId="{BE05022D-B33B-1D3E-FA70-FC559B233C81}"/>
          </ac:picMkLst>
        </pc:picChg>
        <pc:picChg chg="mod modCrop">
          <ac:chgData name="Ally Sprik" userId="59f5d7f00ed8194e" providerId="LiveId" clId="{CEC89D3F-ACDE-8E47-A4F4-077363CAF5F5}" dt="2024-02-26T12:10:30.836" v="2852" actId="1076"/>
          <ac:picMkLst>
            <pc:docMk/>
            <pc:sldMk cId="151041539" sldId="269"/>
            <ac:picMk id="13" creationId="{5938BF1A-DF11-127D-F2CF-DFF51DF1D9A2}"/>
          </ac:picMkLst>
        </pc:picChg>
      </pc:sldChg>
      <pc:sldChg chg="modSp mod">
        <pc:chgData name="Ally Sprik" userId="59f5d7f00ed8194e" providerId="LiveId" clId="{CEC89D3F-ACDE-8E47-A4F4-077363CAF5F5}" dt="2024-02-26T12:00:08.064" v="2689" actId="18131"/>
        <pc:sldMkLst>
          <pc:docMk/>
          <pc:sldMk cId="4190910814" sldId="270"/>
        </pc:sldMkLst>
        <pc:spChg chg="mod">
          <ac:chgData name="Ally Sprik" userId="59f5d7f00ed8194e" providerId="LiveId" clId="{CEC89D3F-ACDE-8E47-A4F4-077363CAF5F5}" dt="2024-02-26T11:35:10.072" v="2660" actId="790"/>
          <ac:spMkLst>
            <pc:docMk/>
            <pc:sldMk cId="4190910814" sldId="270"/>
            <ac:spMk id="2" creationId="{73267C56-9E73-9369-A302-39BC234AA825}"/>
          </ac:spMkLst>
        </pc:spChg>
        <pc:picChg chg="mod modCrop">
          <ac:chgData name="Ally Sprik" userId="59f5d7f00ed8194e" providerId="LiveId" clId="{CEC89D3F-ACDE-8E47-A4F4-077363CAF5F5}" dt="2024-02-26T12:00:08.064" v="2689" actId="18131"/>
          <ac:picMkLst>
            <pc:docMk/>
            <pc:sldMk cId="4190910814" sldId="270"/>
            <ac:picMk id="3" creationId="{6EC0955D-5647-F971-10BE-D98FF59C800F}"/>
          </ac:picMkLst>
        </pc:picChg>
      </pc:sldChg>
      <pc:sldChg chg="modSp mod">
        <pc:chgData name="Ally Sprik" userId="59f5d7f00ed8194e" providerId="LiveId" clId="{CEC89D3F-ACDE-8E47-A4F4-077363CAF5F5}" dt="2024-02-26T12:21:08.495" v="2880" actId="20577"/>
        <pc:sldMkLst>
          <pc:docMk/>
          <pc:sldMk cId="1518195593" sldId="271"/>
        </pc:sldMkLst>
        <pc:spChg chg="mod">
          <ac:chgData name="Ally Sprik" userId="59f5d7f00ed8194e" providerId="LiveId" clId="{CEC89D3F-ACDE-8E47-A4F4-077363CAF5F5}" dt="2024-02-26T12:21:08.495" v="2880" actId="20577"/>
          <ac:spMkLst>
            <pc:docMk/>
            <pc:sldMk cId="1518195593" sldId="271"/>
            <ac:spMk id="2" creationId="{73267C56-9E73-9369-A302-39BC234AA825}"/>
          </ac:spMkLst>
        </pc:spChg>
        <pc:spChg chg="mod">
          <ac:chgData name="Ally Sprik" userId="59f5d7f00ed8194e" providerId="LiveId" clId="{CEC89D3F-ACDE-8E47-A4F4-077363CAF5F5}" dt="2024-02-26T12:10:52.139" v="2856" actId="1076"/>
          <ac:spMkLst>
            <pc:docMk/>
            <pc:sldMk cId="1518195593" sldId="271"/>
            <ac:spMk id="8" creationId="{B881FE5E-4DEA-D669-176A-60D12851B28A}"/>
          </ac:spMkLst>
        </pc:spChg>
        <pc:spChg chg="mod">
          <ac:chgData name="Ally Sprik" userId="59f5d7f00ed8194e" providerId="LiveId" clId="{CEC89D3F-ACDE-8E47-A4F4-077363CAF5F5}" dt="2024-02-26T12:10:55.721" v="2857" actId="1076"/>
          <ac:spMkLst>
            <pc:docMk/>
            <pc:sldMk cId="1518195593" sldId="271"/>
            <ac:spMk id="50" creationId="{EEA9754A-F5C1-E60A-87F1-ED4631E6DDFF}"/>
          </ac:spMkLst>
        </pc:spChg>
        <pc:picChg chg="mod modCrop">
          <ac:chgData name="Ally Sprik" userId="59f5d7f00ed8194e" providerId="LiveId" clId="{CEC89D3F-ACDE-8E47-A4F4-077363CAF5F5}" dt="2024-02-26T12:11:29.400" v="2867" actId="1076"/>
          <ac:picMkLst>
            <pc:docMk/>
            <pc:sldMk cId="1518195593" sldId="271"/>
            <ac:picMk id="4" creationId="{AC24F955-2189-95B8-734E-118C0BD8E226}"/>
          </ac:picMkLst>
        </pc:picChg>
        <pc:picChg chg="mod modCrop">
          <ac:chgData name="Ally Sprik" userId="59f5d7f00ed8194e" providerId="LiveId" clId="{CEC89D3F-ACDE-8E47-A4F4-077363CAF5F5}" dt="2024-02-26T12:11:27.727" v="2866" actId="1076"/>
          <ac:picMkLst>
            <pc:docMk/>
            <pc:sldMk cId="1518195593" sldId="271"/>
            <ac:picMk id="6" creationId="{E4862AFE-E902-89FF-8B65-474386AA6A3E}"/>
          </ac:picMkLst>
        </pc:picChg>
      </pc:sldChg>
      <pc:sldChg chg="modSp mod">
        <pc:chgData name="Ally Sprik" userId="59f5d7f00ed8194e" providerId="LiveId" clId="{CEC89D3F-ACDE-8E47-A4F4-077363CAF5F5}" dt="2024-02-28T09:13:24.618" v="3152" actId="20578"/>
        <pc:sldMkLst>
          <pc:docMk/>
          <pc:sldMk cId="2989667855" sldId="275"/>
        </pc:sldMkLst>
        <pc:spChg chg="mod">
          <ac:chgData name="Ally Sprik" userId="59f5d7f00ed8194e" providerId="LiveId" clId="{CEC89D3F-ACDE-8E47-A4F4-077363CAF5F5}" dt="2024-02-26T11:35:10.072" v="2660" actId="790"/>
          <ac:spMkLst>
            <pc:docMk/>
            <pc:sldMk cId="2989667855" sldId="275"/>
            <ac:spMk id="2" creationId="{9F387203-DB43-9D7E-0736-B17E177292D0}"/>
          </ac:spMkLst>
        </pc:spChg>
        <pc:spChg chg="mod">
          <ac:chgData name="Ally Sprik" userId="59f5d7f00ed8194e" providerId="LiveId" clId="{CEC89D3F-ACDE-8E47-A4F4-077363CAF5F5}" dt="2024-02-28T09:13:24.618" v="3152" actId="20578"/>
          <ac:spMkLst>
            <pc:docMk/>
            <pc:sldMk cId="2989667855" sldId="275"/>
            <ac:spMk id="3" creationId="{44E6411F-6047-2234-766F-693176B51CE5}"/>
          </ac:spMkLst>
        </pc:spChg>
      </pc:sldChg>
      <pc:sldChg chg="modSp">
        <pc:chgData name="Ally Sprik" userId="59f5d7f00ed8194e" providerId="LiveId" clId="{CEC89D3F-ACDE-8E47-A4F4-077363CAF5F5}" dt="2024-02-26T11:35:10.072" v="2660" actId="790"/>
        <pc:sldMkLst>
          <pc:docMk/>
          <pc:sldMk cId="3233399788" sldId="280"/>
        </pc:sldMkLst>
        <pc:spChg chg="mod">
          <ac:chgData name="Ally Sprik" userId="59f5d7f00ed8194e" providerId="LiveId" clId="{CEC89D3F-ACDE-8E47-A4F4-077363CAF5F5}" dt="2024-02-26T11:35:10.072" v="2660" actId="790"/>
          <ac:spMkLst>
            <pc:docMk/>
            <pc:sldMk cId="3233399788" sldId="280"/>
            <ac:spMk id="2" creationId="{9F387203-DB43-9D7E-0736-B17E177292D0}"/>
          </ac:spMkLst>
        </pc:spChg>
      </pc:sldChg>
      <pc:sldChg chg="modSp mod modNotes">
        <pc:chgData name="Ally Sprik" userId="59f5d7f00ed8194e" providerId="LiveId" clId="{CEC89D3F-ACDE-8E47-A4F4-077363CAF5F5}" dt="2024-02-28T09:23:10.949" v="3187" actId="20577"/>
        <pc:sldMkLst>
          <pc:docMk/>
          <pc:sldMk cId="275243795" sldId="283"/>
        </pc:sldMkLst>
        <pc:spChg chg="mod">
          <ac:chgData name="Ally Sprik" userId="59f5d7f00ed8194e" providerId="LiveId" clId="{CEC89D3F-ACDE-8E47-A4F4-077363CAF5F5}" dt="2024-02-26T11:35:10.072" v="2660" actId="790"/>
          <ac:spMkLst>
            <pc:docMk/>
            <pc:sldMk cId="275243795" sldId="283"/>
            <ac:spMk id="2" creationId="{73267C56-9E73-9369-A302-39BC234AA825}"/>
          </ac:spMkLst>
        </pc:spChg>
        <pc:spChg chg="mod">
          <ac:chgData name="Ally Sprik" userId="59f5d7f00ed8194e" providerId="LiveId" clId="{CEC89D3F-ACDE-8E47-A4F4-077363CAF5F5}" dt="2024-02-28T09:21:02.748" v="3162" actId="20577"/>
          <ac:spMkLst>
            <pc:docMk/>
            <pc:sldMk cId="275243795" sldId="283"/>
            <ac:spMk id="4" creationId="{D8D06C80-6E67-BE22-67B9-D6AEC1BC1ED0}"/>
          </ac:spMkLst>
        </pc:spChg>
        <pc:spChg chg="mod">
          <ac:chgData name="Ally Sprik" userId="59f5d7f00ed8194e" providerId="LiveId" clId="{CEC89D3F-ACDE-8E47-A4F4-077363CAF5F5}" dt="2024-02-28T09:23:10.949" v="3187" actId="20577"/>
          <ac:spMkLst>
            <pc:docMk/>
            <pc:sldMk cId="275243795" sldId="283"/>
            <ac:spMk id="11" creationId="{C5E6B12D-26D0-E46C-83DE-C2B0B29227A9}"/>
          </ac:spMkLst>
        </pc:spChg>
        <pc:spChg chg="mod">
          <ac:chgData name="Ally Sprik" userId="59f5d7f00ed8194e" providerId="LiveId" clId="{CEC89D3F-ACDE-8E47-A4F4-077363CAF5F5}" dt="2024-02-26T11:21:10.018" v="1061" actId="790"/>
          <ac:spMkLst>
            <pc:docMk/>
            <pc:sldMk cId="275243795" sldId="283"/>
            <ac:spMk id="14" creationId="{FEB079DC-D3D6-0247-A509-9D501AD48C60}"/>
          </ac:spMkLst>
        </pc:spChg>
      </pc:sldChg>
      <pc:sldChg chg="modSp mod">
        <pc:chgData name="Ally Sprik" userId="59f5d7f00ed8194e" providerId="LiveId" clId="{CEC89D3F-ACDE-8E47-A4F4-077363CAF5F5}" dt="2024-02-26T12:02:15.818" v="2702" actId="1076"/>
        <pc:sldMkLst>
          <pc:docMk/>
          <pc:sldMk cId="1168947643" sldId="284"/>
        </pc:sldMkLst>
        <pc:spChg chg="mod">
          <ac:chgData name="Ally Sprik" userId="59f5d7f00ed8194e" providerId="LiveId" clId="{CEC89D3F-ACDE-8E47-A4F4-077363CAF5F5}" dt="2024-02-26T11:37:50.064" v="2681" actId="20577"/>
          <ac:spMkLst>
            <pc:docMk/>
            <pc:sldMk cId="1168947643" sldId="284"/>
            <ac:spMk id="2" creationId="{03EE7A17-3EEB-C41E-B661-5A75E0FCE11B}"/>
          </ac:spMkLst>
        </pc:spChg>
        <pc:picChg chg="mod modCrop">
          <ac:chgData name="Ally Sprik" userId="59f5d7f00ed8194e" providerId="LiveId" clId="{CEC89D3F-ACDE-8E47-A4F4-077363CAF5F5}" dt="2024-02-26T12:02:15.818" v="2702" actId="1076"/>
          <ac:picMkLst>
            <pc:docMk/>
            <pc:sldMk cId="1168947643" sldId="284"/>
            <ac:picMk id="4" creationId="{C949CF53-EF8B-8F46-6F7A-85E0953C5FBD}"/>
          </ac:picMkLst>
        </pc:picChg>
      </pc:sldChg>
      <pc:sldChg chg="modSp">
        <pc:chgData name="Ally Sprik" userId="59f5d7f00ed8194e" providerId="LiveId" clId="{CEC89D3F-ACDE-8E47-A4F4-077363CAF5F5}" dt="2024-02-26T11:35:10.072" v="2660" actId="790"/>
        <pc:sldMkLst>
          <pc:docMk/>
          <pc:sldMk cId="2953121799" sldId="286"/>
        </pc:sldMkLst>
        <pc:spChg chg="mod">
          <ac:chgData name="Ally Sprik" userId="59f5d7f00ed8194e" providerId="LiveId" clId="{CEC89D3F-ACDE-8E47-A4F4-077363CAF5F5}" dt="2024-02-26T11:35:10.072" v="2660" actId="790"/>
          <ac:spMkLst>
            <pc:docMk/>
            <pc:sldMk cId="2953121799" sldId="286"/>
            <ac:spMk id="2" creationId="{9F387203-DB43-9D7E-0736-B17E177292D0}"/>
          </ac:spMkLst>
        </pc:spChg>
      </pc:sldChg>
      <pc:sldChg chg="modSp mod">
        <pc:chgData name="Ally Sprik" userId="59f5d7f00ed8194e" providerId="LiveId" clId="{CEC89D3F-ACDE-8E47-A4F4-077363CAF5F5}" dt="2024-02-26T12:21:05.289" v="2879" actId="20577"/>
        <pc:sldMkLst>
          <pc:docMk/>
          <pc:sldMk cId="2059935407" sldId="287"/>
        </pc:sldMkLst>
        <pc:spChg chg="mod">
          <ac:chgData name="Ally Sprik" userId="59f5d7f00ed8194e" providerId="LiveId" clId="{CEC89D3F-ACDE-8E47-A4F4-077363CAF5F5}" dt="2024-02-26T12:21:05.289" v="2879" actId="20577"/>
          <ac:spMkLst>
            <pc:docMk/>
            <pc:sldMk cId="2059935407" sldId="287"/>
            <ac:spMk id="2" creationId="{73267C56-9E73-9369-A302-39BC234AA825}"/>
          </ac:spMkLst>
        </pc:spChg>
        <pc:spChg chg="mod">
          <ac:chgData name="Ally Sprik" userId="59f5d7f00ed8194e" providerId="LiveId" clId="{CEC89D3F-ACDE-8E47-A4F4-077363CAF5F5}" dt="2024-02-26T12:09:26.376" v="2825" actId="1038"/>
          <ac:spMkLst>
            <pc:docMk/>
            <pc:sldMk cId="2059935407" sldId="287"/>
            <ac:spMk id="10" creationId="{E7B46CD3-A542-14E2-E95E-DDFB70FBCF55}"/>
          </ac:spMkLst>
        </pc:spChg>
        <pc:spChg chg="mod">
          <ac:chgData name="Ally Sprik" userId="59f5d7f00ed8194e" providerId="LiveId" clId="{CEC89D3F-ACDE-8E47-A4F4-077363CAF5F5}" dt="2024-02-26T12:09:31.784" v="2839" actId="1038"/>
          <ac:spMkLst>
            <pc:docMk/>
            <pc:sldMk cId="2059935407" sldId="287"/>
            <ac:spMk id="12" creationId="{469CF4F9-2B74-DAEC-C767-ABB1DF3FB19C}"/>
          </ac:spMkLst>
        </pc:spChg>
        <pc:spChg chg="mod">
          <ac:chgData name="Ally Sprik" userId="59f5d7f00ed8194e" providerId="LiveId" clId="{CEC89D3F-ACDE-8E47-A4F4-077363CAF5F5}" dt="2024-02-26T12:13:52.776" v="2874" actId="14100"/>
          <ac:spMkLst>
            <pc:docMk/>
            <pc:sldMk cId="2059935407" sldId="287"/>
            <ac:spMk id="13" creationId="{74FFC5ED-8D12-8DB2-3DA8-649CCC9554B0}"/>
          </ac:spMkLst>
        </pc:spChg>
        <pc:picChg chg="mod">
          <ac:chgData name="Ally Sprik" userId="59f5d7f00ed8194e" providerId="LiveId" clId="{CEC89D3F-ACDE-8E47-A4F4-077363CAF5F5}" dt="2024-02-26T12:09:14.542" v="2817" actId="1076"/>
          <ac:picMkLst>
            <pc:docMk/>
            <pc:sldMk cId="2059935407" sldId="287"/>
            <ac:picMk id="3" creationId="{8BB9DD43-5A0F-3A75-ABB1-CB5E00E45ED3}"/>
          </ac:picMkLst>
        </pc:picChg>
        <pc:picChg chg="mod">
          <ac:chgData name="Ally Sprik" userId="59f5d7f00ed8194e" providerId="LiveId" clId="{CEC89D3F-ACDE-8E47-A4F4-077363CAF5F5}" dt="2024-02-26T12:08:55.381" v="2810" actId="1076"/>
          <ac:picMkLst>
            <pc:docMk/>
            <pc:sldMk cId="2059935407" sldId="287"/>
            <ac:picMk id="9" creationId="{94874B83-6B8C-0C4C-8030-BA63EA687A7C}"/>
          </ac:picMkLst>
        </pc:picChg>
      </pc:sldChg>
      <pc:sldChg chg="modSp mod">
        <pc:chgData name="Ally Sprik" userId="59f5d7f00ed8194e" providerId="LiveId" clId="{CEC89D3F-ACDE-8E47-A4F4-077363CAF5F5}" dt="2024-02-26T12:22:09.221" v="2929" actId="20577"/>
        <pc:sldMkLst>
          <pc:docMk/>
          <pc:sldMk cId="1254510035" sldId="288"/>
        </pc:sldMkLst>
        <pc:spChg chg="mod">
          <ac:chgData name="Ally Sprik" userId="59f5d7f00ed8194e" providerId="LiveId" clId="{CEC89D3F-ACDE-8E47-A4F4-077363CAF5F5}" dt="2024-02-26T12:22:09.221" v="2929" actId="20577"/>
          <ac:spMkLst>
            <pc:docMk/>
            <pc:sldMk cId="1254510035" sldId="288"/>
            <ac:spMk id="2" creationId="{73267C56-9E73-9369-A302-39BC234AA825}"/>
          </ac:spMkLst>
        </pc:spChg>
        <pc:picChg chg="mod">
          <ac:chgData name="Ally Sprik" userId="59f5d7f00ed8194e" providerId="LiveId" clId="{CEC89D3F-ACDE-8E47-A4F4-077363CAF5F5}" dt="2024-02-26T12:08:44.923" v="2808" actId="1076"/>
          <ac:picMkLst>
            <pc:docMk/>
            <pc:sldMk cId="1254510035" sldId="288"/>
            <ac:picMk id="3" creationId="{8BB9DD43-5A0F-3A75-ABB1-CB5E00E45ED3}"/>
          </ac:picMkLst>
        </pc:picChg>
        <pc:picChg chg="mod">
          <ac:chgData name="Ally Sprik" userId="59f5d7f00ed8194e" providerId="LiveId" clId="{CEC89D3F-ACDE-8E47-A4F4-077363CAF5F5}" dt="2024-02-26T12:08:34.005" v="2807" actId="1076"/>
          <ac:picMkLst>
            <pc:docMk/>
            <pc:sldMk cId="1254510035" sldId="288"/>
            <ac:picMk id="9" creationId="{94874B83-6B8C-0C4C-8030-BA63EA687A7C}"/>
          </ac:picMkLst>
        </pc:picChg>
      </pc:sldChg>
      <pc:sldChg chg="modSp mod">
        <pc:chgData name="Ally Sprik" userId="59f5d7f00ed8194e" providerId="LiveId" clId="{CEC89D3F-ACDE-8E47-A4F4-077363CAF5F5}" dt="2024-02-26T12:24:05.987" v="2946" actId="1076"/>
        <pc:sldMkLst>
          <pc:docMk/>
          <pc:sldMk cId="2093151234" sldId="291"/>
        </pc:sldMkLst>
        <pc:spChg chg="mod">
          <ac:chgData name="Ally Sprik" userId="59f5d7f00ed8194e" providerId="LiveId" clId="{CEC89D3F-ACDE-8E47-A4F4-077363CAF5F5}" dt="2024-02-26T12:20:44.801" v="2876" actId="20577"/>
          <ac:spMkLst>
            <pc:docMk/>
            <pc:sldMk cId="2093151234" sldId="291"/>
            <ac:spMk id="2" creationId="{73267C56-9E73-9369-A302-39BC234AA825}"/>
          </ac:spMkLst>
        </pc:spChg>
        <pc:picChg chg="mod">
          <ac:chgData name="Ally Sprik" userId="59f5d7f00ed8194e" providerId="LiveId" clId="{CEC89D3F-ACDE-8E47-A4F4-077363CAF5F5}" dt="2024-02-26T12:24:05.987" v="2946" actId="1076"/>
          <ac:picMkLst>
            <pc:docMk/>
            <pc:sldMk cId="2093151234" sldId="291"/>
            <ac:picMk id="3" creationId="{8BB9DD43-5A0F-3A75-ABB1-CB5E00E45ED3}"/>
          </ac:picMkLst>
        </pc:picChg>
        <pc:picChg chg="mod">
          <ac:chgData name="Ally Sprik" userId="59f5d7f00ed8194e" providerId="LiveId" clId="{CEC89D3F-ACDE-8E47-A4F4-077363CAF5F5}" dt="2024-02-26T12:24:03.872" v="2945" actId="1076"/>
          <ac:picMkLst>
            <pc:docMk/>
            <pc:sldMk cId="2093151234" sldId="291"/>
            <ac:picMk id="4" creationId="{33EFA196-8479-5F47-3CD3-E29B86EA99BC}"/>
          </ac:picMkLst>
        </pc:picChg>
      </pc:sldChg>
      <pc:sldChg chg="modSp mod">
        <pc:chgData name="Ally Sprik" userId="59f5d7f00ed8194e" providerId="LiveId" clId="{CEC89D3F-ACDE-8E47-A4F4-077363CAF5F5}" dt="2024-02-26T11:35:10.072" v="2660" actId="790"/>
        <pc:sldMkLst>
          <pc:docMk/>
          <pc:sldMk cId="3406392485" sldId="292"/>
        </pc:sldMkLst>
        <pc:spChg chg="mod">
          <ac:chgData name="Ally Sprik" userId="59f5d7f00ed8194e" providerId="LiveId" clId="{CEC89D3F-ACDE-8E47-A4F4-077363CAF5F5}" dt="2024-02-26T11:35:10.072" v="2660" actId="790"/>
          <ac:spMkLst>
            <pc:docMk/>
            <pc:sldMk cId="3406392485" sldId="292"/>
            <ac:spMk id="2" creationId="{03EE7A17-3EEB-C41E-B661-5A75E0FCE11B}"/>
          </ac:spMkLst>
        </pc:spChg>
        <pc:graphicFrameChg chg="mod">
          <ac:chgData name="Ally Sprik" userId="59f5d7f00ed8194e" providerId="LiveId" clId="{CEC89D3F-ACDE-8E47-A4F4-077363CAF5F5}" dt="2024-02-26T11:34:21.107" v="2648" actId="20577"/>
          <ac:graphicFrameMkLst>
            <pc:docMk/>
            <pc:sldMk cId="3406392485" sldId="292"/>
            <ac:graphicFrameMk id="26" creationId="{500BB890-7001-5479-C4FB-74AD88C2DFAC}"/>
          </ac:graphicFrameMkLst>
        </pc:graphicFrameChg>
      </pc:sldChg>
      <pc:sldChg chg="modSp mod">
        <pc:chgData name="Ally Sprik" userId="59f5d7f00ed8194e" providerId="LiveId" clId="{CEC89D3F-ACDE-8E47-A4F4-077363CAF5F5}" dt="2024-02-26T11:35:10.072" v="2660" actId="790"/>
        <pc:sldMkLst>
          <pc:docMk/>
          <pc:sldMk cId="1598185857" sldId="293"/>
        </pc:sldMkLst>
        <pc:spChg chg="mod">
          <ac:chgData name="Ally Sprik" userId="59f5d7f00ed8194e" providerId="LiveId" clId="{CEC89D3F-ACDE-8E47-A4F4-077363CAF5F5}" dt="2024-02-26T11:35:10.072" v="2660" actId="790"/>
          <ac:spMkLst>
            <pc:docMk/>
            <pc:sldMk cId="1598185857" sldId="293"/>
            <ac:spMk id="2" creationId="{03EE7A17-3EEB-C41E-B661-5A75E0FCE11B}"/>
          </ac:spMkLst>
        </pc:spChg>
        <pc:graphicFrameChg chg="mod">
          <ac:chgData name="Ally Sprik" userId="59f5d7f00ed8194e" providerId="LiveId" clId="{CEC89D3F-ACDE-8E47-A4F4-077363CAF5F5}" dt="2024-02-26T11:32:51.870" v="2368" actId="20577"/>
          <ac:graphicFrameMkLst>
            <pc:docMk/>
            <pc:sldMk cId="1598185857" sldId="293"/>
            <ac:graphicFrameMk id="6" creationId="{7366B5E0-410C-44AB-19B7-0CF9E32451A0}"/>
          </ac:graphicFrameMkLst>
        </pc:graphicFrameChg>
      </pc:sldChg>
      <pc:sldChg chg="modSp del">
        <pc:chgData name="Ally Sprik" userId="59f5d7f00ed8194e" providerId="LiveId" clId="{CEC89D3F-ACDE-8E47-A4F4-077363CAF5F5}" dt="2024-02-26T11:29:53.376" v="2019" actId="2696"/>
        <pc:sldMkLst>
          <pc:docMk/>
          <pc:sldMk cId="2247267179" sldId="294"/>
        </pc:sldMkLst>
        <pc:spChg chg="mod">
          <ac:chgData name="Ally Sprik" userId="59f5d7f00ed8194e" providerId="LiveId" clId="{CEC89D3F-ACDE-8E47-A4F4-077363CAF5F5}" dt="2024-02-26T11:20:40.546" v="1047" actId="790"/>
          <ac:spMkLst>
            <pc:docMk/>
            <pc:sldMk cId="2247267179" sldId="294"/>
            <ac:spMk id="2" creationId="{73267C56-9E73-9369-A302-39BC234AA825}"/>
          </ac:spMkLst>
        </pc:spChg>
      </pc:sldChg>
      <pc:sldChg chg="modSp mod">
        <pc:chgData name="Ally Sprik" userId="59f5d7f00ed8194e" providerId="LiveId" clId="{CEC89D3F-ACDE-8E47-A4F4-077363CAF5F5}" dt="2024-02-26T12:08:25.585" v="2806" actId="1076"/>
        <pc:sldMkLst>
          <pc:docMk/>
          <pc:sldMk cId="2468023657" sldId="295"/>
        </pc:sldMkLst>
        <pc:spChg chg="mod">
          <ac:chgData name="Ally Sprik" userId="59f5d7f00ed8194e" providerId="LiveId" clId="{CEC89D3F-ACDE-8E47-A4F4-077363CAF5F5}" dt="2024-02-26T11:35:10.072" v="2660" actId="790"/>
          <ac:spMkLst>
            <pc:docMk/>
            <pc:sldMk cId="2468023657" sldId="295"/>
            <ac:spMk id="2" creationId="{73267C56-9E73-9369-A302-39BC234AA825}"/>
          </ac:spMkLst>
        </pc:spChg>
        <pc:picChg chg="mod">
          <ac:chgData name="Ally Sprik" userId="59f5d7f00ed8194e" providerId="LiveId" clId="{CEC89D3F-ACDE-8E47-A4F4-077363CAF5F5}" dt="2024-02-26T12:08:25.585" v="2806" actId="1076"/>
          <ac:picMkLst>
            <pc:docMk/>
            <pc:sldMk cId="2468023657" sldId="295"/>
            <ac:picMk id="3" creationId="{8BB9DD43-5A0F-3A75-ABB1-CB5E00E45ED3}"/>
          </ac:picMkLst>
        </pc:picChg>
        <pc:picChg chg="mod">
          <ac:chgData name="Ally Sprik" userId="59f5d7f00ed8194e" providerId="LiveId" clId="{CEC89D3F-ACDE-8E47-A4F4-077363CAF5F5}" dt="2024-02-26T12:08:20.021" v="2805" actId="1076"/>
          <ac:picMkLst>
            <pc:docMk/>
            <pc:sldMk cId="2468023657" sldId="295"/>
            <ac:picMk id="9" creationId="{94874B83-6B8C-0C4C-8030-BA63EA687A7C}"/>
          </ac:picMkLst>
        </pc:picChg>
      </pc:sldChg>
      <pc:sldChg chg="add del">
        <pc:chgData name="Ally Sprik" userId="59f5d7f00ed8194e" providerId="LiveId" clId="{CEC89D3F-ACDE-8E47-A4F4-077363CAF5F5}" dt="2024-02-26T11:17:35.079" v="821" actId="2696"/>
        <pc:sldMkLst>
          <pc:docMk/>
          <pc:sldMk cId="3619066986" sldId="2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9B207B-5FDB-4216-8302-4117DC1EC7E9}" type="doc">
      <dgm:prSet loTypeId="urn:microsoft.com/office/officeart/2016/7/layout/LinearBlockProcessNumbered" loCatId="process" qsTypeId="urn:microsoft.com/office/officeart/2005/8/quickstyle/simple1" qsCatId="simple" csTypeId="urn:microsoft.com/office/officeart/2005/8/colors/colorful5" csCatId="colorful" phldr="1"/>
      <dgm:spPr/>
      <dgm:t>
        <a:bodyPr/>
        <a:lstStyle/>
        <a:p>
          <a:endParaRPr lang="en-US"/>
        </a:p>
      </dgm:t>
    </dgm:pt>
    <dgm:pt modelId="{FC8804A6-30D3-4549-B871-983DB946B25D}">
      <dgm:prSet custT="1"/>
      <dgm:spPr/>
      <dgm:t>
        <a:bodyPr/>
        <a:lstStyle/>
        <a:p>
          <a:r>
            <a:rPr lang="nl-NL" sz="1400" dirty="0">
              <a:latin typeface="+mn-lt"/>
            </a:rPr>
            <a:t>Background</a:t>
          </a:r>
          <a:endParaRPr lang="en-US" sz="1400" dirty="0">
            <a:latin typeface="+mn-lt"/>
          </a:endParaRPr>
        </a:p>
      </dgm:t>
    </dgm:pt>
    <dgm:pt modelId="{83FBBEF8-5FAA-41FD-9E08-03BFFBC6B97E}" type="parTrans" cxnId="{F12E3FEF-7AE8-4867-B17B-7F6812B47BF6}">
      <dgm:prSet/>
      <dgm:spPr/>
      <dgm:t>
        <a:bodyPr/>
        <a:lstStyle/>
        <a:p>
          <a:endParaRPr lang="en-US" sz="2000"/>
        </a:p>
      </dgm:t>
    </dgm:pt>
    <dgm:pt modelId="{2B62D6FB-82C3-47F1-8988-F7EF2F3572F2}" type="sibTrans" cxnId="{F12E3FEF-7AE8-4867-B17B-7F6812B47BF6}">
      <dgm:prSet phldrT="01" phldr="0" custT="1"/>
      <dgm:spPr/>
      <dgm:t>
        <a:bodyPr/>
        <a:lstStyle/>
        <a:p>
          <a:r>
            <a:rPr lang="en-US" sz="3600"/>
            <a:t>01</a:t>
          </a:r>
          <a:endParaRPr lang="en-US" sz="3600" dirty="0"/>
        </a:p>
      </dgm:t>
    </dgm:pt>
    <dgm:pt modelId="{4A363D0A-290A-4918-82DE-55972808F8C4}">
      <dgm:prSet custT="1"/>
      <dgm:spPr/>
      <dgm:t>
        <a:bodyPr/>
        <a:lstStyle/>
        <a:p>
          <a:r>
            <a:rPr lang="en-GB" sz="1400" noProof="0" dirty="0">
              <a:latin typeface="+mn-lt"/>
            </a:rPr>
            <a:t>Cohorts</a:t>
          </a:r>
        </a:p>
      </dgm:t>
    </dgm:pt>
    <dgm:pt modelId="{E659908C-D375-45D4-995A-33BE05BD3833}" type="parTrans" cxnId="{F4461850-4044-4FF9-8D66-E23047B6AF77}">
      <dgm:prSet/>
      <dgm:spPr/>
      <dgm:t>
        <a:bodyPr/>
        <a:lstStyle/>
        <a:p>
          <a:endParaRPr lang="en-US" sz="2000"/>
        </a:p>
      </dgm:t>
    </dgm:pt>
    <dgm:pt modelId="{5830EEC3-B5F4-4621-AB13-316E4A020E24}" type="sibTrans" cxnId="{F4461850-4044-4FF9-8D66-E23047B6AF77}">
      <dgm:prSet phldrT="03" phldr="0" custT="1"/>
      <dgm:spPr/>
      <dgm:t>
        <a:bodyPr/>
        <a:lstStyle/>
        <a:p>
          <a:r>
            <a:rPr lang="en-US" sz="3600"/>
            <a:t>03</a:t>
          </a:r>
          <a:endParaRPr lang="en-US" sz="3600" dirty="0"/>
        </a:p>
      </dgm:t>
    </dgm:pt>
    <dgm:pt modelId="{10DE6F2D-7B15-4DBC-9254-7499FD62ED59}">
      <dgm:prSet custT="1"/>
      <dgm:spPr/>
      <dgm:t>
        <a:bodyPr/>
        <a:lstStyle/>
        <a:p>
          <a:r>
            <a:rPr lang="en-GB" sz="1400" noProof="0" dirty="0">
              <a:latin typeface="+mn-lt"/>
            </a:rPr>
            <a:t>Results</a:t>
          </a:r>
        </a:p>
      </dgm:t>
    </dgm:pt>
    <dgm:pt modelId="{3A32952D-FC1A-4136-8B4C-D4AAB147D99D}" type="parTrans" cxnId="{5B79A6F5-85C2-4B3E-9C71-B398B41E418D}">
      <dgm:prSet/>
      <dgm:spPr/>
      <dgm:t>
        <a:bodyPr/>
        <a:lstStyle/>
        <a:p>
          <a:endParaRPr lang="en-US" sz="2000"/>
        </a:p>
      </dgm:t>
    </dgm:pt>
    <dgm:pt modelId="{DC089810-6B60-4740-83C1-577DD3D333FE}" type="sibTrans" cxnId="{5B79A6F5-85C2-4B3E-9C71-B398B41E418D}">
      <dgm:prSet phldrT="04" phldr="0" custT="1"/>
      <dgm:spPr/>
      <dgm:t>
        <a:bodyPr/>
        <a:lstStyle/>
        <a:p>
          <a:r>
            <a:rPr lang="en-US" sz="3600"/>
            <a:t>04</a:t>
          </a:r>
          <a:endParaRPr lang="en-US" sz="3600" dirty="0"/>
        </a:p>
      </dgm:t>
    </dgm:pt>
    <dgm:pt modelId="{55B7495A-C780-4AB7-BB3C-751807EE069C}">
      <dgm:prSet custT="1"/>
      <dgm:spPr/>
      <dgm:t>
        <a:bodyPr/>
        <a:lstStyle/>
        <a:p>
          <a:r>
            <a:rPr lang="en-GB" sz="1050" noProof="0" dirty="0">
              <a:latin typeface="+mn-lt"/>
            </a:rPr>
            <a:t> Cohorts</a:t>
          </a:r>
        </a:p>
      </dgm:t>
    </dgm:pt>
    <dgm:pt modelId="{E823AF93-FF72-44B4-BB1E-2A1B04C3E87A}" type="parTrans" cxnId="{7DA097DD-DDC3-462B-9E13-40F5C89817C0}">
      <dgm:prSet/>
      <dgm:spPr/>
      <dgm:t>
        <a:bodyPr/>
        <a:lstStyle/>
        <a:p>
          <a:endParaRPr lang="en-US" sz="2000"/>
        </a:p>
      </dgm:t>
    </dgm:pt>
    <dgm:pt modelId="{918359AB-BE4C-4161-BE57-DFE052B205A5}" type="sibTrans" cxnId="{7DA097DD-DDC3-462B-9E13-40F5C89817C0}">
      <dgm:prSet/>
      <dgm:spPr/>
      <dgm:t>
        <a:bodyPr/>
        <a:lstStyle/>
        <a:p>
          <a:endParaRPr lang="en-US" sz="2000"/>
        </a:p>
      </dgm:t>
    </dgm:pt>
    <dgm:pt modelId="{00050529-A532-4680-8BFD-FFB696AA8D91}">
      <dgm:prSet custT="1"/>
      <dgm:spPr/>
      <dgm:t>
        <a:bodyPr/>
        <a:lstStyle/>
        <a:p>
          <a:r>
            <a:rPr lang="en-GB" sz="1050" noProof="0" dirty="0">
              <a:latin typeface="+mn-lt"/>
            </a:rPr>
            <a:t> Network changes</a:t>
          </a:r>
        </a:p>
      </dgm:t>
    </dgm:pt>
    <dgm:pt modelId="{4B659FF1-A17D-48AB-8AFC-B46B1F634F6A}" type="parTrans" cxnId="{D34C0555-A580-4D72-B5A3-57D5AA11320B}">
      <dgm:prSet/>
      <dgm:spPr/>
      <dgm:t>
        <a:bodyPr/>
        <a:lstStyle/>
        <a:p>
          <a:endParaRPr lang="en-US" sz="2000"/>
        </a:p>
      </dgm:t>
    </dgm:pt>
    <dgm:pt modelId="{A1E1BDE6-EA5D-46A9-A61B-7FA1EC7234DA}" type="sibTrans" cxnId="{D34C0555-A580-4D72-B5A3-57D5AA11320B}">
      <dgm:prSet/>
      <dgm:spPr/>
      <dgm:t>
        <a:bodyPr/>
        <a:lstStyle/>
        <a:p>
          <a:endParaRPr lang="en-US" sz="2000"/>
        </a:p>
      </dgm:t>
    </dgm:pt>
    <dgm:pt modelId="{6CF0D682-4FC4-465C-BABF-A293FB501E93}">
      <dgm:prSet custT="1"/>
      <dgm:spPr/>
      <dgm:t>
        <a:bodyPr/>
        <a:lstStyle/>
        <a:p>
          <a:r>
            <a:rPr lang="en-GB" sz="1400" noProof="0" dirty="0">
              <a:latin typeface="+mn-lt"/>
            </a:rPr>
            <a:t>Conclusion</a:t>
          </a:r>
        </a:p>
      </dgm:t>
    </dgm:pt>
    <dgm:pt modelId="{3C24CE0C-4D32-45ED-99AD-7F8FB3867ECC}" type="parTrans" cxnId="{2081419A-4FC1-4681-BFF2-ACE05B928792}">
      <dgm:prSet/>
      <dgm:spPr/>
      <dgm:t>
        <a:bodyPr/>
        <a:lstStyle/>
        <a:p>
          <a:endParaRPr lang="LID4096" sz="2000"/>
        </a:p>
      </dgm:t>
    </dgm:pt>
    <dgm:pt modelId="{168A7C3B-ED6E-481B-BED0-7BD8AA27809C}" type="sibTrans" cxnId="{2081419A-4FC1-4681-BFF2-ACE05B928792}">
      <dgm:prSet phldrT="05" phldr="0" custT="1"/>
      <dgm:spPr/>
      <dgm:t>
        <a:bodyPr/>
        <a:lstStyle/>
        <a:p>
          <a:r>
            <a:rPr lang="LID4096" sz="3600"/>
            <a:t>05</a:t>
          </a:r>
        </a:p>
      </dgm:t>
    </dgm:pt>
    <dgm:pt modelId="{7EF8D9BB-D2C5-45AA-97D3-C4157E01DC65}">
      <dgm:prSet custT="1"/>
      <dgm:spPr/>
      <dgm:t>
        <a:bodyPr/>
        <a:lstStyle/>
        <a:p>
          <a:r>
            <a:rPr lang="en-GB" sz="1400" noProof="0" dirty="0">
              <a:latin typeface="+mn-lt"/>
            </a:rPr>
            <a:t>Future research</a:t>
          </a:r>
        </a:p>
      </dgm:t>
    </dgm:pt>
    <dgm:pt modelId="{22B865B3-4430-4EEC-8D7F-B3B264541FE5}" type="parTrans" cxnId="{A6A7ED3D-9340-4D47-ADE2-04FF59DFF754}">
      <dgm:prSet/>
      <dgm:spPr/>
      <dgm:t>
        <a:bodyPr/>
        <a:lstStyle/>
        <a:p>
          <a:endParaRPr lang="LID4096" sz="2000"/>
        </a:p>
      </dgm:t>
    </dgm:pt>
    <dgm:pt modelId="{73E6C2F6-5837-4D6C-BF01-1ABAD9C5428B}" type="sibTrans" cxnId="{A6A7ED3D-9340-4D47-ADE2-04FF59DFF754}">
      <dgm:prSet phldrT="06" phldr="0" custT="1"/>
      <dgm:spPr/>
      <dgm:t>
        <a:bodyPr/>
        <a:lstStyle/>
        <a:p>
          <a:r>
            <a:rPr lang="LID4096" sz="3600"/>
            <a:t>06</a:t>
          </a:r>
        </a:p>
      </dgm:t>
    </dgm:pt>
    <dgm:pt modelId="{EBA7FD1A-BB67-44EE-B086-9BF1BC1D2C7D}">
      <dgm:prSet custT="1"/>
      <dgm:spPr/>
      <dgm:t>
        <a:bodyPr/>
        <a:lstStyle/>
        <a:p>
          <a:r>
            <a:rPr lang="en-GB" sz="1050" noProof="0" dirty="0">
              <a:latin typeface="+mn-lt"/>
            </a:rPr>
            <a:t> Cross-validation</a:t>
          </a:r>
        </a:p>
      </dgm:t>
    </dgm:pt>
    <dgm:pt modelId="{6327AEA2-F9AD-467E-BC1F-D924DF5CF40E}" type="parTrans" cxnId="{D7A6D1B3-03B0-424C-9B9F-ABB21B7634D9}">
      <dgm:prSet/>
      <dgm:spPr/>
      <dgm:t>
        <a:bodyPr/>
        <a:lstStyle/>
        <a:p>
          <a:endParaRPr lang="nl-NL" sz="2000"/>
        </a:p>
      </dgm:t>
    </dgm:pt>
    <dgm:pt modelId="{658A2E2F-7A46-4424-ADAE-1A95F7BDB2F6}" type="sibTrans" cxnId="{D7A6D1B3-03B0-424C-9B9F-ABB21B7634D9}">
      <dgm:prSet/>
      <dgm:spPr/>
      <dgm:t>
        <a:bodyPr/>
        <a:lstStyle/>
        <a:p>
          <a:endParaRPr lang="nl-NL" sz="2000"/>
        </a:p>
      </dgm:t>
    </dgm:pt>
    <dgm:pt modelId="{97FE930A-0E25-48B7-A348-2B41F7CEC640}">
      <dgm:prSet custT="1"/>
      <dgm:spPr/>
      <dgm:t>
        <a:bodyPr/>
        <a:lstStyle/>
        <a:p>
          <a:r>
            <a:rPr lang="en-US" sz="1050" dirty="0">
              <a:latin typeface="+mn-lt"/>
            </a:rPr>
            <a:t> Endometrial </a:t>
          </a:r>
          <a:r>
            <a:rPr lang="nl-NL" sz="1050" noProof="0" dirty="0">
              <a:latin typeface="+mn-lt"/>
            </a:rPr>
            <a:t>carcinoma</a:t>
          </a:r>
        </a:p>
      </dgm:t>
    </dgm:pt>
    <dgm:pt modelId="{0FB1DB75-7333-4815-8DA6-F459E592BDFA}" type="parTrans" cxnId="{4053E42E-7C7F-49F7-BC62-A12928F58601}">
      <dgm:prSet/>
      <dgm:spPr/>
      <dgm:t>
        <a:bodyPr/>
        <a:lstStyle/>
        <a:p>
          <a:endParaRPr lang="nl-NL" sz="2000"/>
        </a:p>
      </dgm:t>
    </dgm:pt>
    <dgm:pt modelId="{A4275B07-0039-4E10-881D-59E80A8477CC}" type="sibTrans" cxnId="{4053E42E-7C7F-49F7-BC62-A12928F58601}">
      <dgm:prSet phldrT="02" phldr="0"/>
      <dgm:spPr/>
      <dgm:t>
        <a:bodyPr/>
        <a:lstStyle/>
        <a:p>
          <a:endParaRPr lang="en-GB"/>
        </a:p>
      </dgm:t>
    </dgm:pt>
    <dgm:pt modelId="{45B282D2-0308-4036-99B1-7438E7286770}">
      <dgm:prSet custT="1"/>
      <dgm:spPr/>
      <dgm:t>
        <a:bodyPr/>
        <a:lstStyle/>
        <a:p>
          <a:r>
            <a:rPr lang="en-US" sz="1050" dirty="0">
              <a:latin typeface="+mn-lt"/>
            </a:rPr>
            <a:t> ENDORISK</a:t>
          </a:r>
        </a:p>
      </dgm:t>
    </dgm:pt>
    <dgm:pt modelId="{CFDD9664-086C-4112-8AC0-A948BCF47696}" type="parTrans" cxnId="{7B7E453E-8507-4EA0-AD07-CA95D6C28009}">
      <dgm:prSet/>
      <dgm:spPr/>
      <dgm:t>
        <a:bodyPr/>
        <a:lstStyle/>
        <a:p>
          <a:endParaRPr lang="nl-NL" sz="2000"/>
        </a:p>
      </dgm:t>
    </dgm:pt>
    <dgm:pt modelId="{9EF3B102-F8D8-4955-BD2B-7336EEECF54A}" type="sibTrans" cxnId="{7B7E453E-8507-4EA0-AD07-CA95D6C28009}">
      <dgm:prSet/>
      <dgm:spPr/>
      <dgm:t>
        <a:bodyPr/>
        <a:lstStyle/>
        <a:p>
          <a:endParaRPr lang="nl-NL" sz="2000"/>
        </a:p>
      </dgm:t>
    </dgm:pt>
    <dgm:pt modelId="{411C53F2-C0A2-4778-8BFB-F41960B4B9F2}">
      <dgm:prSet custT="1"/>
      <dgm:spPr/>
      <dgm:t>
        <a:bodyPr/>
        <a:lstStyle/>
        <a:p>
          <a:r>
            <a:rPr lang="en-GB" sz="1050" noProof="0" dirty="0">
              <a:latin typeface="+mn-lt"/>
            </a:rPr>
            <a:t> Original cohort</a:t>
          </a:r>
        </a:p>
      </dgm:t>
    </dgm:pt>
    <dgm:pt modelId="{DF4B8EB5-F71D-49F7-B476-85CC67B8ADCB}" type="parTrans" cxnId="{E495D80F-90FC-4F04-B9C3-0D9B19471257}">
      <dgm:prSet/>
      <dgm:spPr/>
      <dgm:t>
        <a:bodyPr/>
        <a:lstStyle/>
        <a:p>
          <a:endParaRPr lang="nl-NL" sz="2000"/>
        </a:p>
      </dgm:t>
    </dgm:pt>
    <dgm:pt modelId="{066E225E-92F4-450E-901D-2954AE424AFA}" type="sibTrans" cxnId="{E495D80F-90FC-4F04-B9C3-0D9B19471257}">
      <dgm:prSet phldrT="03" phldr="0"/>
      <dgm:spPr/>
      <dgm:t>
        <a:bodyPr/>
        <a:lstStyle/>
        <a:p>
          <a:endParaRPr lang="en-GB"/>
        </a:p>
      </dgm:t>
    </dgm:pt>
    <dgm:pt modelId="{7E14D89B-04F9-4558-955B-C348847F9299}">
      <dgm:prSet custT="1"/>
      <dgm:spPr/>
      <dgm:t>
        <a:bodyPr/>
        <a:lstStyle/>
        <a:p>
          <a:r>
            <a:rPr lang="en-GB" sz="1050" noProof="0" dirty="0">
              <a:latin typeface="+mn-lt"/>
            </a:rPr>
            <a:t> Brno</a:t>
          </a:r>
        </a:p>
      </dgm:t>
    </dgm:pt>
    <dgm:pt modelId="{3FC7ED0E-C965-4020-8DD4-CA398CEBC725}" type="parTrans" cxnId="{419C7A53-48E8-461E-A151-C0A1DE84487C}">
      <dgm:prSet/>
      <dgm:spPr/>
      <dgm:t>
        <a:bodyPr/>
        <a:lstStyle/>
        <a:p>
          <a:endParaRPr lang="nl-NL" sz="2000"/>
        </a:p>
      </dgm:t>
    </dgm:pt>
    <dgm:pt modelId="{D343EBD8-870E-4B4F-9915-7291A972E702}" type="sibTrans" cxnId="{419C7A53-48E8-461E-A151-C0A1DE84487C}">
      <dgm:prSet/>
      <dgm:spPr/>
      <dgm:t>
        <a:bodyPr/>
        <a:lstStyle/>
        <a:p>
          <a:endParaRPr lang="nl-NL" sz="2000"/>
        </a:p>
      </dgm:t>
    </dgm:pt>
    <dgm:pt modelId="{EAF3F710-73C4-41D7-B32A-C5F5B55B8D90}">
      <dgm:prSet custT="1"/>
      <dgm:spPr/>
      <dgm:t>
        <a:bodyPr/>
        <a:lstStyle/>
        <a:p>
          <a:r>
            <a:rPr lang="en-GB" sz="1050" noProof="0" dirty="0">
              <a:latin typeface="+mn-lt"/>
            </a:rPr>
            <a:t> Tübingen</a:t>
          </a:r>
        </a:p>
      </dgm:t>
    </dgm:pt>
    <dgm:pt modelId="{E125DD8E-AE39-4554-898D-E91193978C62}" type="parTrans" cxnId="{7A93023D-5A0B-42A4-8ECC-0E319B8C2E56}">
      <dgm:prSet/>
      <dgm:spPr/>
      <dgm:t>
        <a:bodyPr/>
        <a:lstStyle/>
        <a:p>
          <a:endParaRPr lang="nl-NL" sz="2000"/>
        </a:p>
      </dgm:t>
    </dgm:pt>
    <dgm:pt modelId="{71C648C9-3B93-42F5-A4EB-933243C76376}" type="sibTrans" cxnId="{7A93023D-5A0B-42A4-8ECC-0E319B8C2E56}">
      <dgm:prSet/>
      <dgm:spPr/>
      <dgm:t>
        <a:bodyPr/>
        <a:lstStyle/>
        <a:p>
          <a:endParaRPr lang="nl-NL" sz="2000"/>
        </a:p>
      </dgm:t>
    </dgm:pt>
    <dgm:pt modelId="{87C920F1-B518-DC45-A7FE-ABD373CB4BD9}">
      <dgm:prSet custT="1"/>
      <dgm:spPr/>
      <dgm:t>
        <a:bodyPr/>
        <a:lstStyle/>
        <a:p>
          <a:r>
            <a:rPr lang="en-US" sz="1400" dirty="0">
              <a:latin typeface="+mn-lt"/>
            </a:rPr>
            <a:t>Additions</a:t>
          </a:r>
          <a:endParaRPr lang="en-US" sz="1050" dirty="0">
            <a:latin typeface="+mn-lt"/>
          </a:endParaRPr>
        </a:p>
      </dgm:t>
    </dgm:pt>
    <dgm:pt modelId="{89711BB7-CA2D-4F48-B0E6-3716F712AE58}" type="parTrans" cxnId="{624B7A60-2371-8047-AEEF-D03376E6A5FF}">
      <dgm:prSet/>
      <dgm:spPr/>
      <dgm:t>
        <a:bodyPr/>
        <a:lstStyle/>
        <a:p>
          <a:endParaRPr lang="en-GB"/>
        </a:p>
      </dgm:t>
    </dgm:pt>
    <dgm:pt modelId="{072E70FA-7A67-7A4E-8EF4-EB787905BEAD}" type="sibTrans" cxnId="{624B7A60-2371-8047-AEEF-D03376E6A5FF}">
      <dgm:prSet phldrT="02" phldr="0"/>
      <dgm:spPr/>
      <dgm:t>
        <a:bodyPr/>
        <a:lstStyle/>
        <a:p>
          <a:r>
            <a:rPr lang="en-GB"/>
            <a:t>02</a:t>
          </a:r>
        </a:p>
      </dgm:t>
    </dgm:pt>
    <dgm:pt modelId="{A867592A-E6ED-314C-8346-08699D43B572}">
      <dgm:prSet custT="1"/>
      <dgm:spPr/>
      <dgm:t>
        <a:bodyPr/>
        <a:lstStyle/>
        <a:p>
          <a:r>
            <a:rPr lang="en-US" sz="1050" dirty="0">
              <a:latin typeface="+mn-lt"/>
            </a:rPr>
            <a:t>TCGA molecular groups</a:t>
          </a:r>
        </a:p>
      </dgm:t>
    </dgm:pt>
    <dgm:pt modelId="{83892816-27AF-F249-8984-3DFD247E4B5F}" type="parTrans" cxnId="{8CBB7F30-2FE5-884E-989B-749119C90A83}">
      <dgm:prSet/>
      <dgm:spPr/>
      <dgm:t>
        <a:bodyPr/>
        <a:lstStyle/>
        <a:p>
          <a:endParaRPr lang="en-GB"/>
        </a:p>
      </dgm:t>
    </dgm:pt>
    <dgm:pt modelId="{56CC3CCD-5A88-8F4F-AB9E-316936A407B2}" type="sibTrans" cxnId="{8CBB7F30-2FE5-884E-989B-749119C90A83}">
      <dgm:prSet phldrT="03" phldr="0"/>
      <dgm:spPr/>
    </dgm:pt>
    <dgm:pt modelId="{B4C44B80-9D6C-7E41-9585-03BA381382D3}">
      <dgm:prSet custT="1"/>
      <dgm:spPr/>
      <dgm:t>
        <a:bodyPr/>
        <a:lstStyle/>
        <a:p>
          <a:r>
            <a:rPr lang="en-US" sz="1050" dirty="0">
              <a:latin typeface="+mn-lt"/>
            </a:rPr>
            <a:t>Imaging myometrial invasion</a:t>
          </a:r>
        </a:p>
      </dgm:t>
    </dgm:pt>
    <dgm:pt modelId="{DB6ABD55-AD9C-3B41-AD06-4708DFF63B59}" type="parTrans" cxnId="{FD12B13C-C127-A741-9902-E81B85D9777C}">
      <dgm:prSet/>
      <dgm:spPr/>
      <dgm:t>
        <a:bodyPr/>
        <a:lstStyle/>
        <a:p>
          <a:endParaRPr lang="en-GB"/>
        </a:p>
      </dgm:t>
    </dgm:pt>
    <dgm:pt modelId="{B6F4CAA8-9952-5D42-B4AC-3718F2BD9E58}" type="sibTrans" cxnId="{FD12B13C-C127-A741-9902-E81B85D9777C}">
      <dgm:prSet/>
      <dgm:spPr/>
      <dgm:t>
        <a:bodyPr/>
        <a:lstStyle/>
        <a:p>
          <a:endParaRPr lang="en-GB"/>
        </a:p>
      </dgm:t>
    </dgm:pt>
    <dgm:pt modelId="{A59F7122-C29F-449A-82F5-608A862E2D5D}" type="pres">
      <dgm:prSet presAssocID="{BE9B207B-5FDB-4216-8302-4117DC1EC7E9}" presName="Name0" presStyleCnt="0">
        <dgm:presLayoutVars>
          <dgm:animLvl val="lvl"/>
          <dgm:resizeHandles val="exact"/>
        </dgm:presLayoutVars>
      </dgm:prSet>
      <dgm:spPr/>
    </dgm:pt>
    <dgm:pt modelId="{D29B9815-BF44-4475-AF04-D8D7045619BE}" type="pres">
      <dgm:prSet presAssocID="{FC8804A6-30D3-4549-B871-983DB946B25D}" presName="compositeNode" presStyleCnt="0">
        <dgm:presLayoutVars>
          <dgm:bulletEnabled val="1"/>
        </dgm:presLayoutVars>
      </dgm:prSet>
      <dgm:spPr/>
    </dgm:pt>
    <dgm:pt modelId="{E047166F-3161-4621-BCFD-4426DE44040F}" type="pres">
      <dgm:prSet presAssocID="{FC8804A6-30D3-4549-B871-983DB946B25D}" presName="bgRect" presStyleLbl="alignNode1" presStyleIdx="0" presStyleCnt="6"/>
      <dgm:spPr/>
    </dgm:pt>
    <dgm:pt modelId="{C4F8B5BE-27F1-4516-83A5-12DE691A6742}" type="pres">
      <dgm:prSet presAssocID="{2B62D6FB-82C3-47F1-8988-F7EF2F3572F2}" presName="sibTransNodeRect" presStyleLbl="alignNode1" presStyleIdx="0" presStyleCnt="6">
        <dgm:presLayoutVars>
          <dgm:chMax val="0"/>
          <dgm:bulletEnabled val="1"/>
        </dgm:presLayoutVars>
      </dgm:prSet>
      <dgm:spPr/>
    </dgm:pt>
    <dgm:pt modelId="{FF030C85-00DA-4E5C-A29A-F8DD4F230648}" type="pres">
      <dgm:prSet presAssocID="{FC8804A6-30D3-4549-B871-983DB946B25D}" presName="nodeRect" presStyleLbl="alignNode1" presStyleIdx="0" presStyleCnt="6">
        <dgm:presLayoutVars>
          <dgm:bulletEnabled val="1"/>
        </dgm:presLayoutVars>
      </dgm:prSet>
      <dgm:spPr/>
    </dgm:pt>
    <dgm:pt modelId="{27120D69-4F03-40BA-B4D8-E0008566290E}" type="pres">
      <dgm:prSet presAssocID="{2B62D6FB-82C3-47F1-8988-F7EF2F3572F2}" presName="sibTrans" presStyleCnt="0"/>
      <dgm:spPr/>
    </dgm:pt>
    <dgm:pt modelId="{A5EDCFF8-545F-6D47-AE82-9C2A558BEB23}" type="pres">
      <dgm:prSet presAssocID="{87C920F1-B518-DC45-A7FE-ABD373CB4BD9}" presName="compositeNode" presStyleCnt="0">
        <dgm:presLayoutVars>
          <dgm:bulletEnabled val="1"/>
        </dgm:presLayoutVars>
      </dgm:prSet>
      <dgm:spPr/>
    </dgm:pt>
    <dgm:pt modelId="{B8719CC0-CEA3-764A-B8CA-F7031C94D3C4}" type="pres">
      <dgm:prSet presAssocID="{87C920F1-B518-DC45-A7FE-ABD373CB4BD9}" presName="bgRect" presStyleLbl="alignNode1" presStyleIdx="1" presStyleCnt="6"/>
      <dgm:spPr/>
    </dgm:pt>
    <dgm:pt modelId="{002DBF65-2007-DC42-9FEC-1CA53F6D45E1}" type="pres">
      <dgm:prSet presAssocID="{072E70FA-7A67-7A4E-8EF4-EB787905BEAD}" presName="sibTransNodeRect" presStyleLbl="alignNode1" presStyleIdx="1" presStyleCnt="6">
        <dgm:presLayoutVars>
          <dgm:chMax val="0"/>
          <dgm:bulletEnabled val="1"/>
        </dgm:presLayoutVars>
      </dgm:prSet>
      <dgm:spPr/>
    </dgm:pt>
    <dgm:pt modelId="{4F4E1C0D-7BB7-4E4B-8055-1E28B5271760}" type="pres">
      <dgm:prSet presAssocID="{87C920F1-B518-DC45-A7FE-ABD373CB4BD9}" presName="nodeRect" presStyleLbl="alignNode1" presStyleIdx="1" presStyleCnt="6">
        <dgm:presLayoutVars>
          <dgm:bulletEnabled val="1"/>
        </dgm:presLayoutVars>
      </dgm:prSet>
      <dgm:spPr/>
    </dgm:pt>
    <dgm:pt modelId="{AB94D2BC-58F2-9F46-B60A-70C5D0F3D35B}" type="pres">
      <dgm:prSet presAssocID="{072E70FA-7A67-7A4E-8EF4-EB787905BEAD}" presName="sibTrans" presStyleCnt="0"/>
      <dgm:spPr/>
    </dgm:pt>
    <dgm:pt modelId="{2A7421C6-100A-41DE-A28C-01772A4F4871}" type="pres">
      <dgm:prSet presAssocID="{4A363D0A-290A-4918-82DE-55972808F8C4}" presName="compositeNode" presStyleCnt="0">
        <dgm:presLayoutVars>
          <dgm:bulletEnabled val="1"/>
        </dgm:presLayoutVars>
      </dgm:prSet>
      <dgm:spPr/>
    </dgm:pt>
    <dgm:pt modelId="{96F24F9C-3676-4AA0-B957-4C30B6591F3B}" type="pres">
      <dgm:prSet presAssocID="{4A363D0A-290A-4918-82DE-55972808F8C4}" presName="bgRect" presStyleLbl="alignNode1" presStyleIdx="2" presStyleCnt="6"/>
      <dgm:spPr/>
    </dgm:pt>
    <dgm:pt modelId="{9878F47D-960E-44B5-A2C1-A52020D4CF1B}" type="pres">
      <dgm:prSet presAssocID="{5830EEC3-B5F4-4621-AB13-316E4A020E24}" presName="sibTransNodeRect" presStyleLbl="alignNode1" presStyleIdx="2" presStyleCnt="6">
        <dgm:presLayoutVars>
          <dgm:chMax val="0"/>
          <dgm:bulletEnabled val="1"/>
        </dgm:presLayoutVars>
      </dgm:prSet>
      <dgm:spPr/>
    </dgm:pt>
    <dgm:pt modelId="{19D05D9C-DFFE-4F9B-9587-CFA58CB90939}" type="pres">
      <dgm:prSet presAssocID="{4A363D0A-290A-4918-82DE-55972808F8C4}" presName="nodeRect" presStyleLbl="alignNode1" presStyleIdx="2" presStyleCnt="6">
        <dgm:presLayoutVars>
          <dgm:bulletEnabled val="1"/>
        </dgm:presLayoutVars>
      </dgm:prSet>
      <dgm:spPr/>
    </dgm:pt>
    <dgm:pt modelId="{C46D521F-1E8A-4AAC-9A61-84D093A1ECDA}" type="pres">
      <dgm:prSet presAssocID="{5830EEC3-B5F4-4621-AB13-316E4A020E24}" presName="sibTrans" presStyleCnt="0"/>
      <dgm:spPr/>
    </dgm:pt>
    <dgm:pt modelId="{1C4E8C92-F2F4-4BFC-A21C-0FFDE55DAECD}" type="pres">
      <dgm:prSet presAssocID="{10DE6F2D-7B15-4DBC-9254-7499FD62ED59}" presName="compositeNode" presStyleCnt="0">
        <dgm:presLayoutVars>
          <dgm:bulletEnabled val="1"/>
        </dgm:presLayoutVars>
      </dgm:prSet>
      <dgm:spPr/>
    </dgm:pt>
    <dgm:pt modelId="{50F651FA-6B4F-4A46-985C-DC13F1A7B2C4}" type="pres">
      <dgm:prSet presAssocID="{10DE6F2D-7B15-4DBC-9254-7499FD62ED59}" presName="bgRect" presStyleLbl="alignNode1" presStyleIdx="3" presStyleCnt="6"/>
      <dgm:spPr/>
    </dgm:pt>
    <dgm:pt modelId="{22F00205-B9C6-42E8-AF7F-276815CB5814}" type="pres">
      <dgm:prSet presAssocID="{DC089810-6B60-4740-83C1-577DD3D333FE}" presName="sibTransNodeRect" presStyleLbl="alignNode1" presStyleIdx="3" presStyleCnt="6">
        <dgm:presLayoutVars>
          <dgm:chMax val="0"/>
          <dgm:bulletEnabled val="1"/>
        </dgm:presLayoutVars>
      </dgm:prSet>
      <dgm:spPr/>
    </dgm:pt>
    <dgm:pt modelId="{465C616B-3031-4D3C-85B7-F66043A14F41}" type="pres">
      <dgm:prSet presAssocID="{10DE6F2D-7B15-4DBC-9254-7499FD62ED59}" presName="nodeRect" presStyleLbl="alignNode1" presStyleIdx="3" presStyleCnt="6">
        <dgm:presLayoutVars>
          <dgm:bulletEnabled val="1"/>
        </dgm:presLayoutVars>
      </dgm:prSet>
      <dgm:spPr/>
    </dgm:pt>
    <dgm:pt modelId="{6385E3AB-D346-4851-81D9-6420D83568A7}" type="pres">
      <dgm:prSet presAssocID="{DC089810-6B60-4740-83C1-577DD3D333FE}" presName="sibTrans" presStyleCnt="0"/>
      <dgm:spPr/>
    </dgm:pt>
    <dgm:pt modelId="{0F5E936C-FD2C-4AC4-BBB1-CEFDA875B241}" type="pres">
      <dgm:prSet presAssocID="{6CF0D682-4FC4-465C-BABF-A293FB501E93}" presName="compositeNode" presStyleCnt="0">
        <dgm:presLayoutVars>
          <dgm:bulletEnabled val="1"/>
        </dgm:presLayoutVars>
      </dgm:prSet>
      <dgm:spPr/>
    </dgm:pt>
    <dgm:pt modelId="{FA530254-F5E9-498E-9376-8EAF6B718A94}" type="pres">
      <dgm:prSet presAssocID="{6CF0D682-4FC4-465C-BABF-A293FB501E93}" presName="bgRect" presStyleLbl="alignNode1" presStyleIdx="4" presStyleCnt="6"/>
      <dgm:spPr/>
    </dgm:pt>
    <dgm:pt modelId="{E105A549-D874-4CF1-B585-48F34784AF53}" type="pres">
      <dgm:prSet presAssocID="{168A7C3B-ED6E-481B-BED0-7BD8AA27809C}" presName="sibTransNodeRect" presStyleLbl="alignNode1" presStyleIdx="4" presStyleCnt="6">
        <dgm:presLayoutVars>
          <dgm:chMax val="0"/>
          <dgm:bulletEnabled val="1"/>
        </dgm:presLayoutVars>
      </dgm:prSet>
      <dgm:spPr/>
    </dgm:pt>
    <dgm:pt modelId="{1A059B74-1A0A-40B6-BC26-FCC331D59E75}" type="pres">
      <dgm:prSet presAssocID="{6CF0D682-4FC4-465C-BABF-A293FB501E93}" presName="nodeRect" presStyleLbl="alignNode1" presStyleIdx="4" presStyleCnt="6">
        <dgm:presLayoutVars>
          <dgm:bulletEnabled val="1"/>
        </dgm:presLayoutVars>
      </dgm:prSet>
      <dgm:spPr/>
    </dgm:pt>
    <dgm:pt modelId="{A7A77BEB-7C39-42FC-B24D-DB05BDB66A5A}" type="pres">
      <dgm:prSet presAssocID="{168A7C3B-ED6E-481B-BED0-7BD8AA27809C}" presName="sibTrans" presStyleCnt="0"/>
      <dgm:spPr/>
    </dgm:pt>
    <dgm:pt modelId="{E07177B8-BDAE-4E92-95E0-9F84D12BC511}" type="pres">
      <dgm:prSet presAssocID="{7EF8D9BB-D2C5-45AA-97D3-C4157E01DC65}" presName="compositeNode" presStyleCnt="0">
        <dgm:presLayoutVars>
          <dgm:bulletEnabled val="1"/>
        </dgm:presLayoutVars>
      </dgm:prSet>
      <dgm:spPr/>
    </dgm:pt>
    <dgm:pt modelId="{0FD5659D-7E6E-4C6B-B072-B78AD5924D39}" type="pres">
      <dgm:prSet presAssocID="{7EF8D9BB-D2C5-45AA-97D3-C4157E01DC65}" presName="bgRect" presStyleLbl="alignNode1" presStyleIdx="5" presStyleCnt="6"/>
      <dgm:spPr/>
    </dgm:pt>
    <dgm:pt modelId="{8FF3EA33-3155-4D8C-80A4-8C063BBF32C8}" type="pres">
      <dgm:prSet presAssocID="{73E6C2F6-5837-4D6C-BF01-1ABAD9C5428B}" presName="sibTransNodeRect" presStyleLbl="alignNode1" presStyleIdx="5" presStyleCnt="6">
        <dgm:presLayoutVars>
          <dgm:chMax val="0"/>
          <dgm:bulletEnabled val="1"/>
        </dgm:presLayoutVars>
      </dgm:prSet>
      <dgm:spPr/>
    </dgm:pt>
    <dgm:pt modelId="{2643CD6C-EE2D-47E6-802F-20023D30AC86}" type="pres">
      <dgm:prSet presAssocID="{7EF8D9BB-D2C5-45AA-97D3-C4157E01DC65}" presName="nodeRect" presStyleLbl="alignNode1" presStyleIdx="5" presStyleCnt="6">
        <dgm:presLayoutVars>
          <dgm:bulletEnabled val="1"/>
        </dgm:presLayoutVars>
      </dgm:prSet>
      <dgm:spPr/>
    </dgm:pt>
  </dgm:ptLst>
  <dgm:cxnLst>
    <dgm:cxn modelId="{A9A34107-554E-433E-B101-C0967B69B382}" type="presOf" srcId="{EAF3F710-73C4-41D7-B32A-C5F5B55B8D90}" destId="{19D05D9C-DFFE-4F9B-9587-CFA58CB90939}" srcOrd="0" destOrd="3" presId="urn:microsoft.com/office/officeart/2016/7/layout/LinearBlockProcessNumbered"/>
    <dgm:cxn modelId="{02F3280A-1209-8941-83A7-BFC7B682BB07}" type="presOf" srcId="{072E70FA-7A67-7A4E-8EF4-EB787905BEAD}" destId="{002DBF65-2007-DC42-9FEC-1CA53F6D45E1}" srcOrd="0" destOrd="0" presId="urn:microsoft.com/office/officeart/2016/7/layout/LinearBlockProcessNumbered"/>
    <dgm:cxn modelId="{11CF4A0D-2860-4502-A913-1BBF60C29686}" type="presOf" srcId="{4A363D0A-290A-4918-82DE-55972808F8C4}" destId="{96F24F9C-3676-4AA0-B957-4C30B6591F3B}" srcOrd="0" destOrd="0" presId="urn:microsoft.com/office/officeart/2016/7/layout/LinearBlockProcessNumbered"/>
    <dgm:cxn modelId="{E495D80F-90FC-4F04-B9C3-0D9B19471257}" srcId="{4A363D0A-290A-4918-82DE-55972808F8C4}" destId="{411C53F2-C0A2-4778-8BFB-F41960B4B9F2}" srcOrd="0" destOrd="0" parTransId="{DF4B8EB5-F71D-49F7-B476-85CC67B8ADCB}" sibTransId="{066E225E-92F4-450E-901D-2954AE424AFA}"/>
    <dgm:cxn modelId="{5918D61F-B282-9948-932F-456C58C9DB7F}" type="presOf" srcId="{87C920F1-B518-DC45-A7FE-ABD373CB4BD9}" destId="{B8719CC0-CEA3-764A-B8CA-F7031C94D3C4}" srcOrd="0" destOrd="0" presId="urn:microsoft.com/office/officeart/2016/7/layout/LinearBlockProcessNumbered"/>
    <dgm:cxn modelId="{0DA07423-DF25-4FD4-9073-B59D45447351}" type="presOf" srcId="{FC8804A6-30D3-4549-B871-983DB946B25D}" destId="{FF030C85-00DA-4E5C-A29A-F8DD4F230648}" srcOrd="1" destOrd="0" presId="urn:microsoft.com/office/officeart/2016/7/layout/LinearBlockProcessNumbered"/>
    <dgm:cxn modelId="{1E1DB323-8901-4EBA-AF0D-2B999668BA4D}" type="presOf" srcId="{DC089810-6B60-4740-83C1-577DD3D333FE}" destId="{22F00205-B9C6-42E8-AF7F-276815CB5814}" srcOrd="0" destOrd="0" presId="urn:microsoft.com/office/officeart/2016/7/layout/LinearBlockProcessNumbered"/>
    <dgm:cxn modelId="{4053E42E-7C7F-49F7-BC62-A12928F58601}" srcId="{FC8804A6-30D3-4549-B871-983DB946B25D}" destId="{97FE930A-0E25-48B7-A348-2B41F7CEC640}" srcOrd="0" destOrd="0" parTransId="{0FB1DB75-7333-4815-8DA6-F459E592BDFA}" sibTransId="{A4275B07-0039-4E10-881D-59E80A8477CC}"/>
    <dgm:cxn modelId="{8CBB7F30-2FE5-884E-989B-749119C90A83}" srcId="{87C920F1-B518-DC45-A7FE-ABD373CB4BD9}" destId="{A867592A-E6ED-314C-8346-08699D43B572}" srcOrd="0" destOrd="0" parTransId="{83892816-27AF-F249-8984-3DFD247E4B5F}" sibTransId="{56CC3CCD-5A88-8F4F-AB9E-316936A407B2}"/>
    <dgm:cxn modelId="{FD12B13C-C127-A741-9902-E81B85D9777C}" srcId="{87C920F1-B518-DC45-A7FE-ABD373CB4BD9}" destId="{B4C44B80-9D6C-7E41-9585-03BA381382D3}" srcOrd="1" destOrd="0" parTransId="{DB6ABD55-AD9C-3B41-AD06-4708DFF63B59}" sibTransId="{B6F4CAA8-9952-5D42-B4AC-3718F2BD9E58}"/>
    <dgm:cxn modelId="{7A93023D-5A0B-42A4-8ECC-0E319B8C2E56}" srcId="{4A363D0A-290A-4918-82DE-55972808F8C4}" destId="{EAF3F710-73C4-41D7-B32A-C5F5B55B8D90}" srcOrd="2" destOrd="0" parTransId="{E125DD8E-AE39-4554-898D-E91193978C62}" sibTransId="{71C648C9-3B93-42F5-A4EB-933243C76376}"/>
    <dgm:cxn modelId="{1645343D-CEC4-C947-ABB7-88CF296CAFA7}" type="presOf" srcId="{B4C44B80-9D6C-7E41-9585-03BA381382D3}" destId="{4F4E1C0D-7BB7-4E4B-8055-1E28B5271760}" srcOrd="0" destOrd="2" presId="urn:microsoft.com/office/officeart/2016/7/layout/LinearBlockProcessNumbered"/>
    <dgm:cxn modelId="{A6A7ED3D-9340-4D47-ADE2-04FF59DFF754}" srcId="{BE9B207B-5FDB-4216-8302-4117DC1EC7E9}" destId="{7EF8D9BB-D2C5-45AA-97D3-C4157E01DC65}" srcOrd="5" destOrd="0" parTransId="{22B865B3-4430-4EEC-8D7F-B3B264541FE5}" sibTransId="{73E6C2F6-5837-4D6C-BF01-1ABAD9C5428B}"/>
    <dgm:cxn modelId="{7B7E453E-8507-4EA0-AD07-CA95D6C28009}" srcId="{FC8804A6-30D3-4549-B871-983DB946B25D}" destId="{45B282D2-0308-4036-99B1-7438E7286770}" srcOrd="1" destOrd="0" parTransId="{CFDD9664-086C-4112-8AC0-A948BCF47696}" sibTransId="{9EF3B102-F8D8-4955-BD2B-7336EEECF54A}"/>
    <dgm:cxn modelId="{100D4C42-E210-4D44-BE15-AD2235FCD326}" type="presOf" srcId="{4A363D0A-290A-4918-82DE-55972808F8C4}" destId="{19D05D9C-DFFE-4F9B-9587-CFA58CB90939}" srcOrd="1" destOrd="0" presId="urn:microsoft.com/office/officeart/2016/7/layout/LinearBlockProcessNumbered"/>
    <dgm:cxn modelId="{73F1EF42-EC0C-4B2F-BC1C-4D90A5981D3E}" type="presOf" srcId="{97FE930A-0E25-48B7-A348-2B41F7CEC640}" destId="{FF030C85-00DA-4E5C-A29A-F8DD4F230648}" srcOrd="0" destOrd="1" presId="urn:microsoft.com/office/officeart/2016/7/layout/LinearBlockProcessNumbered"/>
    <dgm:cxn modelId="{4658A145-5E0F-4671-AB20-56988C677C88}" type="presOf" srcId="{6CF0D682-4FC4-465C-BABF-A293FB501E93}" destId="{1A059B74-1A0A-40B6-BC26-FCC331D59E75}" srcOrd="1" destOrd="0" presId="urn:microsoft.com/office/officeart/2016/7/layout/LinearBlockProcessNumbered"/>
    <dgm:cxn modelId="{F235324B-11A7-4415-AC40-818C01007F07}" type="presOf" srcId="{EBA7FD1A-BB67-44EE-B086-9BF1BC1D2C7D}" destId="{465C616B-3031-4D3C-85B7-F66043A14F41}" srcOrd="0" destOrd="3" presId="urn:microsoft.com/office/officeart/2016/7/layout/LinearBlockProcessNumbered"/>
    <dgm:cxn modelId="{F4461850-4044-4FF9-8D66-E23047B6AF77}" srcId="{BE9B207B-5FDB-4216-8302-4117DC1EC7E9}" destId="{4A363D0A-290A-4918-82DE-55972808F8C4}" srcOrd="2" destOrd="0" parTransId="{E659908C-D375-45D4-995A-33BE05BD3833}" sibTransId="{5830EEC3-B5F4-4621-AB13-316E4A020E24}"/>
    <dgm:cxn modelId="{419C7A53-48E8-461E-A151-C0A1DE84487C}" srcId="{4A363D0A-290A-4918-82DE-55972808F8C4}" destId="{7E14D89B-04F9-4558-955B-C348847F9299}" srcOrd="1" destOrd="0" parTransId="{3FC7ED0E-C965-4020-8DD4-CA398CEBC725}" sibTransId="{D343EBD8-870E-4B4F-9915-7291A972E702}"/>
    <dgm:cxn modelId="{D34C0555-A580-4D72-B5A3-57D5AA11320B}" srcId="{10DE6F2D-7B15-4DBC-9254-7499FD62ED59}" destId="{00050529-A532-4680-8BFD-FFB696AA8D91}" srcOrd="1" destOrd="0" parTransId="{4B659FF1-A17D-48AB-8AFC-B46B1F634F6A}" sibTransId="{A1E1BDE6-EA5D-46A9-A61B-7FA1EC7234DA}"/>
    <dgm:cxn modelId="{624B7A60-2371-8047-AEEF-D03376E6A5FF}" srcId="{BE9B207B-5FDB-4216-8302-4117DC1EC7E9}" destId="{87C920F1-B518-DC45-A7FE-ABD373CB4BD9}" srcOrd="1" destOrd="0" parTransId="{89711BB7-CA2D-4F48-B0E6-3716F712AE58}" sibTransId="{072E70FA-7A67-7A4E-8EF4-EB787905BEAD}"/>
    <dgm:cxn modelId="{24ECDC61-B20B-4DBA-B055-0B569C3793EF}" type="presOf" srcId="{6CF0D682-4FC4-465C-BABF-A293FB501E93}" destId="{FA530254-F5E9-498E-9376-8EAF6B718A94}" srcOrd="0" destOrd="0" presId="urn:microsoft.com/office/officeart/2016/7/layout/LinearBlockProcessNumbered"/>
    <dgm:cxn modelId="{41B9AA64-4446-4F36-9893-7EBAF295673C}" type="presOf" srcId="{10DE6F2D-7B15-4DBC-9254-7499FD62ED59}" destId="{50F651FA-6B4F-4A46-985C-DC13F1A7B2C4}" srcOrd="0" destOrd="0" presId="urn:microsoft.com/office/officeart/2016/7/layout/LinearBlockProcessNumbered"/>
    <dgm:cxn modelId="{A1C4486A-147B-46D6-9035-32FAA0D4510A}" type="presOf" srcId="{73E6C2F6-5837-4D6C-BF01-1ABAD9C5428B}" destId="{8FF3EA33-3155-4D8C-80A4-8C063BBF32C8}" srcOrd="0" destOrd="0" presId="urn:microsoft.com/office/officeart/2016/7/layout/LinearBlockProcessNumbered"/>
    <dgm:cxn modelId="{FD661D75-A792-4750-AA23-1D14F641B281}" type="presOf" srcId="{411C53F2-C0A2-4778-8BFB-F41960B4B9F2}" destId="{19D05D9C-DFFE-4F9B-9587-CFA58CB90939}" srcOrd="0" destOrd="1" presId="urn:microsoft.com/office/officeart/2016/7/layout/LinearBlockProcessNumbered"/>
    <dgm:cxn modelId="{5850AF83-AED6-4CD6-A898-291D21FE765E}" type="presOf" srcId="{7EF8D9BB-D2C5-45AA-97D3-C4157E01DC65}" destId="{2643CD6C-EE2D-47E6-802F-20023D30AC86}" srcOrd="1" destOrd="0" presId="urn:microsoft.com/office/officeart/2016/7/layout/LinearBlockProcessNumbered"/>
    <dgm:cxn modelId="{5BD63796-9267-C448-AB5A-8D91169B6D20}" type="presOf" srcId="{A867592A-E6ED-314C-8346-08699D43B572}" destId="{4F4E1C0D-7BB7-4E4B-8055-1E28B5271760}" srcOrd="0" destOrd="1" presId="urn:microsoft.com/office/officeart/2016/7/layout/LinearBlockProcessNumbered"/>
    <dgm:cxn modelId="{2081419A-4FC1-4681-BFF2-ACE05B928792}" srcId="{BE9B207B-5FDB-4216-8302-4117DC1EC7E9}" destId="{6CF0D682-4FC4-465C-BABF-A293FB501E93}" srcOrd="4" destOrd="0" parTransId="{3C24CE0C-4D32-45ED-99AD-7F8FB3867ECC}" sibTransId="{168A7C3B-ED6E-481B-BED0-7BD8AA27809C}"/>
    <dgm:cxn modelId="{7229C79F-FF1C-450E-A7AF-22184306D202}" type="presOf" srcId="{10DE6F2D-7B15-4DBC-9254-7499FD62ED59}" destId="{465C616B-3031-4D3C-85B7-F66043A14F41}" srcOrd="1" destOrd="0" presId="urn:microsoft.com/office/officeart/2016/7/layout/LinearBlockProcessNumbered"/>
    <dgm:cxn modelId="{C834E4A7-FE0B-4901-ADB2-783879CF7004}" type="presOf" srcId="{00050529-A532-4680-8BFD-FFB696AA8D91}" destId="{465C616B-3031-4D3C-85B7-F66043A14F41}" srcOrd="0" destOrd="2" presId="urn:microsoft.com/office/officeart/2016/7/layout/LinearBlockProcessNumbered"/>
    <dgm:cxn modelId="{B05E50AB-115D-4C19-9E17-F6FB0F30CB52}" type="presOf" srcId="{2B62D6FB-82C3-47F1-8988-F7EF2F3572F2}" destId="{C4F8B5BE-27F1-4516-83A5-12DE691A6742}" srcOrd="0" destOrd="0" presId="urn:microsoft.com/office/officeart/2016/7/layout/LinearBlockProcessNumbered"/>
    <dgm:cxn modelId="{707CA8B3-A713-4CDA-9768-44A9DF2E4FFF}" type="presOf" srcId="{7EF8D9BB-D2C5-45AA-97D3-C4157E01DC65}" destId="{0FD5659D-7E6E-4C6B-B072-B78AD5924D39}" srcOrd="0" destOrd="0" presId="urn:microsoft.com/office/officeart/2016/7/layout/LinearBlockProcessNumbered"/>
    <dgm:cxn modelId="{D7A6D1B3-03B0-424C-9B9F-ABB21B7634D9}" srcId="{10DE6F2D-7B15-4DBC-9254-7499FD62ED59}" destId="{EBA7FD1A-BB67-44EE-B086-9BF1BC1D2C7D}" srcOrd="2" destOrd="0" parTransId="{6327AEA2-F9AD-467E-BC1F-D924DF5CF40E}" sibTransId="{658A2E2F-7A46-4424-ADAE-1A95F7BDB2F6}"/>
    <dgm:cxn modelId="{7FAF6BCD-85E1-4FB2-8E67-E3434DD37A6D}" type="presOf" srcId="{7E14D89B-04F9-4558-955B-C348847F9299}" destId="{19D05D9C-DFFE-4F9B-9587-CFA58CB90939}" srcOrd="0" destOrd="2" presId="urn:microsoft.com/office/officeart/2016/7/layout/LinearBlockProcessNumbered"/>
    <dgm:cxn modelId="{A66F1FD3-F2CA-4FBF-AC52-E5D1D2622DF9}" type="presOf" srcId="{168A7C3B-ED6E-481B-BED0-7BD8AA27809C}" destId="{E105A549-D874-4CF1-B585-48F34784AF53}" srcOrd="0" destOrd="0" presId="urn:microsoft.com/office/officeart/2016/7/layout/LinearBlockProcessNumbered"/>
    <dgm:cxn modelId="{8B8805DA-FCA8-408C-8B9A-C9F6F366A639}" type="presOf" srcId="{5830EEC3-B5F4-4621-AB13-316E4A020E24}" destId="{9878F47D-960E-44B5-A2C1-A52020D4CF1B}" srcOrd="0" destOrd="0" presId="urn:microsoft.com/office/officeart/2016/7/layout/LinearBlockProcessNumbered"/>
    <dgm:cxn modelId="{7DA097DD-DDC3-462B-9E13-40F5C89817C0}" srcId="{10DE6F2D-7B15-4DBC-9254-7499FD62ED59}" destId="{55B7495A-C780-4AB7-BB3C-751807EE069C}" srcOrd="0" destOrd="0" parTransId="{E823AF93-FF72-44B4-BB1E-2A1B04C3E87A}" sibTransId="{918359AB-BE4C-4161-BE57-DFE052B205A5}"/>
    <dgm:cxn modelId="{63192CE2-4418-43DE-854F-F306674BE3B6}" type="presOf" srcId="{FC8804A6-30D3-4549-B871-983DB946B25D}" destId="{E047166F-3161-4621-BCFD-4426DE44040F}" srcOrd="0" destOrd="0" presId="urn:microsoft.com/office/officeart/2016/7/layout/LinearBlockProcessNumbered"/>
    <dgm:cxn modelId="{CC71CDE2-41E7-4241-88C3-96796DEDA7F6}" type="presOf" srcId="{BE9B207B-5FDB-4216-8302-4117DC1EC7E9}" destId="{A59F7122-C29F-449A-82F5-608A862E2D5D}" srcOrd="0" destOrd="0" presId="urn:microsoft.com/office/officeart/2016/7/layout/LinearBlockProcessNumbered"/>
    <dgm:cxn modelId="{2FCA73E8-8AD1-47CA-A361-CB9728F7779A}" type="presOf" srcId="{55B7495A-C780-4AB7-BB3C-751807EE069C}" destId="{465C616B-3031-4D3C-85B7-F66043A14F41}" srcOrd="0" destOrd="1" presId="urn:microsoft.com/office/officeart/2016/7/layout/LinearBlockProcessNumbered"/>
    <dgm:cxn modelId="{03BF3BEE-5E28-4768-BC13-EF1284E0C808}" type="presOf" srcId="{45B282D2-0308-4036-99B1-7438E7286770}" destId="{FF030C85-00DA-4E5C-A29A-F8DD4F230648}" srcOrd="0" destOrd="2" presId="urn:microsoft.com/office/officeart/2016/7/layout/LinearBlockProcessNumbered"/>
    <dgm:cxn modelId="{F12E3FEF-7AE8-4867-B17B-7F6812B47BF6}" srcId="{BE9B207B-5FDB-4216-8302-4117DC1EC7E9}" destId="{FC8804A6-30D3-4549-B871-983DB946B25D}" srcOrd="0" destOrd="0" parTransId="{83FBBEF8-5FAA-41FD-9E08-03BFFBC6B97E}" sibTransId="{2B62D6FB-82C3-47F1-8988-F7EF2F3572F2}"/>
    <dgm:cxn modelId="{3BD794EF-66DB-5141-8791-AAA10BADB7FA}" type="presOf" srcId="{87C920F1-B518-DC45-A7FE-ABD373CB4BD9}" destId="{4F4E1C0D-7BB7-4E4B-8055-1E28B5271760}" srcOrd="1" destOrd="0" presId="urn:microsoft.com/office/officeart/2016/7/layout/LinearBlockProcessNumbered"/>
    <dgm:cxn modelId="{5B79A6F5-85C2-4B3E-9C71-B398B41E418D}" srcId="{BE9B207B-5FDB-4216-8302-4117DC1EC7E9}" destId="{10DE6F2D-7B15-4DBC-9254-7499FD62ED59}" srcOrd="3" destOrd="0" parTransId="{3A32952D-FC1A-4136-8B4C-D4AAB147D99D}" sibTransId="{DC089810-6B60-4740-83C1-577DD3D333FE}"/>
    <dgm:cxn modelId="{8D5CB4B0-EB97-4C58-9F8A-145DF93A876F}" type="presParOf" srcId="{A59F7122-C29F-449A-82F5-608A862E2D5D}" destId="{D29B9815-BF44-4475-AF04-D8D7045619BE}" srcOrd="0" destOrd="0" presId="urn:microsoft.com/office/officeart/2016/7/layout/LinearBlockProcessNumbered"/>
    <dgm:cxn modelId="{EF8D9996-242E-482D-9A89-D78D17C1672B}" type="presParOf" srcId="{D29B9815-BF44-4475-AF04-D8D7045619BE}" destId="{E047166F-3161-4621-BCFD-4426DE44040F}" srcOrd="0" destOrd="0" presId="urn:microsoft.com/office/officeart/2016/7/layout/LinearBlockProcessNumbered"/>
    <dgm:cxn modelId="{BE1983A3-0D95-4AFD-A559-B09BEDF3F7C8}" type="presParOf" srcId="{D29B9815-BF44-4475-AF04-D8D7045619BE}" destId="{C4F8B5BE-27F1-4516-83A5-12DE691A6742}" srcOrd="1" destOrd="0" presId="urn:microsoft.com/office/officeart/2016/7/layout/LinearBlockProcessNumbered"/>
    <dgm:cxn modelId="{17937A9A-B252-4BDE-9C5A-3734AE5C8DCD}" type="presParOf" srcId="{D29B9815-BF44-4475-AF04-D8D7045619BE}" destId="{FF030C85-00DA-4E5C-A29A-F8DD4F230648}" srcOrd="2" destOrd="0" presId="urn:microsoft.com/office/officeart/2016/7/layout/LinearBlockProcessNumbered"/>
    <dgm:cxn modelId="{6ECF48E7-8926-4F19-9E45-60320DEB57F0}" type="presParOf" srcId="{A59F7122-C29F-449A-82F5-608A862E2D5D}" destId="{27120D69-4F03-40BA-B4D8-E0008566290E}" srcOrd="1" destOrd="0" presId="urn:microsoft.com/office/officeart/2016/7/layout/LinearBlockProcessNumbered"/>
    <dgm:cxn modelId="{764F6EC0-6372-694C-AC2C-F31106D52138}" type="presParOf" srcId="{A59F7122-C29F-449A-82F5-608A862E2D5D}" destId="{A5EDCFF8-545F-6D47-AE82-9C2A558BEB23}" srcOrd="2" destOrd="0" presId="urn:microsoft.com/office/officeart/2016/7/layout/LinearBlockProcessNumbered"/>
    <dgm:cxn modelId="{C3720DAD-CF1C-FC47-B49E-3C6393660F81}" type="presParOf" srcId="{A5EDCFF8-545F-6D47-AE82-9C2A558BEB23}" destId="{B8719CC0-CEA3-764A-B8CA-F7031C94D3C4}" srcOrd="0" destOrd="0" presId="urn:microsoft.com/office/officeart/2016/7/layout/LinearBlockProcessNumbered"/>
    <dgm:cxn modelId="{F7C98308-4E48-BC41-9F6E-43861FFAB6C7}" type="presParOf" srcId="{A5EDCFF8-545F-6D47-AE82-9C2A558BEB23}" destId="{002DBF65-2007-DC42-9FEC-1CA53F6D45E1}" srcOrd="1" destOrd="0" presId="urn:microsoft.com/office/officeart/2016/7/layout/LinearBlockProcessNumbered"/>
    <dgm:cxn modelId="{2BA52AE9-7D0C-0F44-9E90-3AEC79B85709}" type="presParOf" srcId="{A5EDCFF8-545F-6D47-AE82-9C2A558BEB23}" destId="{4F4E1C0D-7BB7-4E4B-8055-1E28B5271760}" srcOrd="2" destOrd="0" presId="urn:microsoft.com/office/officeart/2016/7/layout/LinearBlockProcessNumbered"/>
    <dgm:cxn modelId="{DF1FBE2D-316F-8C42-BBAC-96111B43C0A1}" type="presParOf" srcId="{A59F7122-C29F-449A-82F5-608A862E2D5D}" destId="{AB94D2BC-58F2-9F46-B60A-70C5D0F3D35B}" srcOrd="3" destOrd="0" presId="urn:microsoft.com/office/officeart/2016/7/layout/LinearBlockProcessNumbered"/>
    <dgm:cxn modelId="{BDD83D56-CB35-4F05-8A39-731DC07FF669}" type="presParOf" srcId="{A59F7122-C29F-449A-82F5-608A862E2D5D}" destId="{2A7421C6-100A-41DE-A28C-01772A4F4871}" srcOrd="4" destOrd="0" presId="urn:microsoft.com/office/officeart/2016/7/layout/LinearBlockProcessNumbered"/>
    <dgm:cxn modelId="{136CB797-F573-4120-BF97-713C331C0CB7}" type="presParOf" srcId="{2A7421C6-100A-41DE-A28C-01772A4F4871}" destId="{96F24F9C-3676-4AA0-B957-4C30B6591F3B}" srcOrd="0" destOrd="0" presId="urn:microsoft.com/office/officeart/2016/7/layout/LinearBlockProcessNumbered"/>
    <dgm:cxn modelId="{9B68552F-F1A6-463E-8953-D3EE4E7586C5}" type="presParOf" srcId="{2A7421C6-100A-41DE-A28C-01772A4F4871}" destId="{9878F47D-960E-44B5-A2C1-A52020D4CF1B}" srcOrd="1" destOrd="0" presId="urn:microsoft.com/office/officeart/2016/7/layout/LinearBlockProcessNumbered"/>
    <dgm:cxn modelId="{39FAC1DE-CFBF-4BBC-9219-0F7BA5067A86}" type="presParOf" srcId="{2A7421C6-100A-41DE-A28C-01772A4F4871}" destId="{19D05D9C-DFFE-4F9B-9587-CFA58CB90939}" srcOrd="2" destOrd="0" presId="urn:microsoft.com/office/officeart/2016/7/layout/LinearBlockProcessNumbered"/>
    <dgm:cxn modelId="{C2B579AD-495F-4966-B89A-3E83802E7659}" type="presParOf" srcId="{A59F7122-C29F-449A-82F5-608A862E2D5D}" destId="{C46D521F-1E8A-4AAC-9A61-84D093A1ECDA}" srcOrd="5" destOrd="0" presId="urn:microsoft.com/office/officeart/2016/7/layout/LinearBlockProcessNumbered"/>
    <dgm:cxn modelId="{2A55F8DF-9E4E-43EB-887E-FC35F06198C5}" type="presParOf" srcId="{A59F7122-C29F-449A-82F5-608A862E2D5D}" destId="{1C4E8C92-F2F4-4BFC-A21C-0FFDE55DAECD}" srcOrd="6" destOrd="0" presId="urn:microsoft.com/office/officeart/2016/7/layout/LinearBlockProcessNumbered"/>
    <dgm:cxn modelId="{2D8F9317-4C2D-4B22-950A-3E8C5896409F}" type="presParOf" srcId="{1C4E8C92-F2F4-4BFC-A21C-0FFDE55DAECD}" destId="{50F651FA-6B4F-4A46-985C-DC13F1A7B2C4}" srcOrd="0" destOrd="0" presId="urn:microsoft.com/office/officeart/2016/7/layout/LinearBlockProcessNumbered"/>
    <dgm:cxn modelId="{B3BEF63B-9FF5-4629-BE62-A15E54493ACE}" type="presParOf" srcId="{1C4E8C92-F2F4-4BFC-A21C-0FFDE55DAECD}" destId="{22F00205-B9C6-42E8-AF7F-276815CB5814}" srcOrd="1" destOrd="0" presId="urn:microsoft.com/office/officeart/2016/7/layout/LinearBlockProcessNumbered"/>
    <dgm:cxn modelId="{E123AD86-1B22-4E9E-B5C0-61FBCFD9DB9E}" type="presParOf" srcId="{1C4E8C92-F2F4-4BFC-A21C-0FFDE55DAECD}" destId="{465C616B-3031-4D3C-85B7-F66043A14F41}" srcOrd="2" destOrd="0" presId="urn:microsoft.com/office/officeart/2016/7/layout/LinearBlockProcessNumbered"/>
    <dgm:cxn modelId="{3080D29B-092A-4888-BD81-3E074F1F7CCB}" type="presParOf" srcId="{A59F7122-C29F-449A-82F5-608A862E2D5D}" destId="{6385E3AB-D346-4851-81D9-6420D83568A7}" srcOrd="7" destOrd="0" presId="urn:microsoft.com/office/officeart/2016/7/layout/LinearBlockProcessNumbered"/>
    <dgm:cxn modelId="{0A9F1266-4A18-48E3-AB83-D7B40F73EFBB}" type="presParOf" srcId="{A59F7122-C29F-449A-82F5-608A862E2D5D}" destId="{0F5E936C-FD2C-4AC4-BBB1-CEFDA875B241}" srcOrd="8" destOrd="0" presId="urn:microsoft.com/office/officeart/2016/7/layout/LinearBlockProcessNumbered"/>
    <dgm:cxn modelId="{963774C6-A21D-4A97-93C3-F2D3445ACC17}" type="presParOf" srcId="{0F5E936C-FD2C-4AC4-BBB1-CEFDA875B241}" destId="{FA530254-F5E9-498E-9376-8EAF6B718A94}" srcOrd="0" destOrd="0" presId="urn:microsoft.com/office/officeart/2016/7/layout/LinearBlockProcessNumbered"/>
    <dgm:cxn modelId="{365B2425-F3D1-4D74-92E3-C27223CCF208}" type="presParOf" srcId="{0F5E936C-FD2C-4AC4-BBB1-CEFDA875B241}" destId="{E105A549-D874-4CF1-B585-48F34784AF53}" srcOrd="1" destOrd="0" presId="urn:microsoft.com/office/officeart/2016/7/layout/LinearBlockProcessNumbered"/>
    <dgm:cxn modelId="{9C87E5CE-C505-4112-892B-E329A5B22CC7}" type="presParOf" srcId="{0F5E936C-FD2C-4AC4-BBB1-CEFDA875B241}" destId="{1A059B74-1A0A-40B6-BC26-FCC331D59E75}" srcOrd="2" destOrd="0" presId="urn:microsoft.com/office/officeart/2016/7/layout/LinearBlockProcessNumbered"/>
    <dgm:cxn modelId="{0A2E23AE-83D4-4A40-AD36-F4C09E7AE303}" type="presParOf" srcId="{A59F7122-C29F-449A-82F5-608A862E2D5D}" destId="{A7A77BEB-7C39-42FC-B24D-DB05BDB66A5A}" srcOrd="9" destOrd="0" presId="urn:microsoft.com/office/officeart/2016/7/layout/LinearBlockProcessNumbered"/>
    <dgm:cxn modelId="{ECCCB886-ACB2-4EB6-9C0A-70345B72CF23}" type="presParOf" srcId="{A59F7122-C29F-449A-82F5-608A862E2D5D}" destId="{E07177B8-BDAE-4E92-95E0-9F84D12BC511}" srcOrd="10" destOrd="0" presId="urn:microsoft.com/office/officeart/2016/7/layout/LinearBlockProcessNumbered"/>
    <dgm:cxn modelId="{1F1CB537-000F-4162-9AB6-3D291E98760C}" type="presParOf" srcId="{E07177B8-BDAE-4E92-95E0-9F84D12BC511}" destId="{0FD5659D-7E6E-4C6B-B072-B78AD5924D39}" srcOrd="0" destOrd="0" presId="urn:microsoft.com/office/officeart/2016/7/layout/LinearBlockProcessNumbered"/>
    <dgm:cxn modelId="{1DB78CF4-1281-4A2C-8A52-3329D6A65BE5}" type="presParOf" srcId="{E07177B8-BDAE-4E92-95E0-9F84D12BC511}" destId="{8FF3EA33-3155-4D8C-80A4-8C063BBF32C8}" srcOrd="1" destOrd="0" presId="urn:microsoft.com/office/officeart/2016/7/layout/LinearBlockProcessNumbered"/>
    <dgm:cxn modelId="{7449AB0E-11DF-4A22-BBC7-1292F45C8DE7}" type="presParOf" srcId="{E07177B8-BDAE-4E92-95E0-9F84D12BC511}" destId="{2643CD6C-EE2D-47E6-802F-20023D30AC86}"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07474C-51F1-4BFB-98CC-DAF6CA41AC7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762FBAF3-CFF1-4846-A9A8-E58E118FFC8B}">
      <dgm:prSet/>
      <dgm:spPr/>
      <dgm:t>
        <a:bodyPr/>
        <a:lstStyle/>
        <a:p>
          <a:r>
            <a:rPr lang="en-GB" noProof="0" dirty="0"/>
            <a:t>TCGA groups reinforce existing results and evidence</a:t>
          </a:r>
        </a:p>
      </dgm:t>
    </dgm:pt>
    <dgm:pt modelId="{F0394112-9C36-430D-BA27-3EEDA623AF43}" type="parTrans" cxnId="{A015239E-EAD4-428E-B414-31261BE04972}">
      <dgm:prSet/>
      <dgm:spPr/>
      <dgm:t>
        <a:bodyPr/>
        <a:lstStyle/>
        <a:p>
          <a:endParaRPr lang="en-US"/>
        </a:p>
      </dgm:t>
    </dgm:pt>
    <dgm:pt modelId="{0316E61C-DC30-4372-A86C-B0B024FA6A5F}" type="sibTrans" cxnId="{A015239E-EAD4-428E-B414-31261BE04972}">
      <dgm:prSet/>
      <dgm:spPr/>
      <dgm:t>
        <a:bodyPr/>
        <a:lstStyle/>
        <a:p>
          <a:endParaRPr lang="en-US"/>
        </a:p>
      </dgm:t>
    </dgm:pt>
    <dgm:pt modelId="{CCECF743-B200-4357-BB8C-740EA03647F3}">
      <dgm:prSet/>
      <dgm:spPr/>
      <dgm:t>
        <a:bodyPr/>
        <a:lstStyle/>
        <a:p>
          <a:r>
            <a:rPr lang="en-GB" noProof="0" dirty="0"/>
            <a:t>Imaging MI gives a slight improvement</a:t>
          </a:r>
        </a:p>
      </dgm:t>
    </dgm:pt>
    <dgm:pt modelId="{6F09132B-0FE0-49D4-811A-0E269715B67F}" type="parTrans" cxnId="{2AF2A504-A656-4780-8CE1-C47BD35F77EE}">
      <dgm:prSet/>
      <dgm:spPr/>
      <dgm:t>
        <a:bodyPr/>
        <a:lstStyle/>
        <a:p>
          <a:endParaRPr lang="en-US"/>
        </a:p>
      </dgm:t>
    </dgm:pt>
    <dgm:pt modelId="{1DB084D4-2D76-4520-8638-69F22B264941}" type="sibTrans" cxnId="{2AF2A504-A656-4780-8CE1-C47BD35F77EE}">
      <dgm:prSet/>
      <dgm:spPr/>
      <dgm:t>
        <a:bodyPr/>
        <a:lstStyle/>
        <a:p>
          <a:endParaRPr lang="en-US"/>
        </a:p>
      </dgm:t>
    </dgm:pt>
    <dgm:pt modelId="{44213165-F341-4F3B-9A15-D950346D87A6}">
      <dgm:prSet/>
      <dgm:spPr/>
      <dgm:t>
        <a:bodyPr/>
        <a:lstStyle/>
        <a:p>
          <a:r>
            <a:rPr lang="en-GB" noProof="0" dirty="0"/>
            <a:t>Greatly increased versatility</a:t>
          </a:r>
        </a:p>
      </dgm:t>
    </dgm:pt>
    <dgm:pt modelId="{2D8D0913-E74C-4694-AACC-35B6D0CE7605}" type="parTrans" cxnId="{422852C5-41CE-4BED-95E6-BF48DF235BF7}">
      <dgm:prSet/>
      <dgm:spPr/>
      <dgm:t>
        <a:bodyPr/>
        <a:lstStyle/>
        <a:p>
          <a:endParaRPr lang="en-US"/>
        </a:p>
      </dgm:t>
    </dgm:pt>
    <dgm:pt modelId="{11231D3E-6850-4A0D-88A7-0BAEE72AACDF}" type="sibTrans" cxnId="{422852C5-41CE-4BED-95E6-BF48DF235BF7}">
      <dgm:prSet/>
      <dgm:spPr/>
      <dgm:t>
        <a:bodyPr/>
        <a:lstStyle/>
        <a:p>
          <a:endParaRPr lang="en-US"/>
        </a:p>
      </dgm:t>
    </dgm:pt>
    <dgm:pt modelId="{2B9ECCC9-F3E0-4E63-9BDE-134D4C65180A}">
      <dgm:prSet/>
      <dgm:spPr/>
      <dgm:t>
        <a:bodyPr/>
        <a:lstStyle/>
        <a:p>
          <a:r>
            <a:rPr lang="en-GB" noProof="0" dirty="0"/>
            <a:t>Extension with Brno supports Imaging MI with US data</a:t>
          </a:r>
        </a:p>
      </dgm:t>
    </dgm:pt>
    <dgm:pt modelId="{20241DA9-2F91-4D45-9C94-CB0046C62A3F}" type="parTrans" cxnId="{703F8A8E-D3F9-4068-948C-1333555AB365}">
      <dgm:prSet/>
      <dgm:spPr/>
      <dgm:t>
        <a:bodyPr/>
        <a:lstStyle/>
        <a:p>
          <a:endParaRPr lang="en-US"/>
        </a:p>
      </dgm:t>
    </dgm:pt>
    <dgm:pt modelId="{837D7AC6-E033-4C4E-AA6A-838FC00D4F09}" type="sibTrans" cxnId="{703F8A8E-D3F9-4068-948C-1333555AB365}">
      <dgm:prSet/>
      <dgm:spPr/>
      <dgm:t>
        <a:bodyPr/>
        <a:lstStyle/>
        <a:p>
          <a:endParaRPr lang="en-US"/>
        </a:p>
      </dgm:t>
    </dgm:pt>
    <dgm:pt modelId="{2B77C9A4-1228-8C41-B984-AC1F769278EF}" type="pres">
      <dgm:prSet presAssocID="{8A07474C-51F1-4BFB-98CC-DAF6CA41AC76}" presName="vert0" presStyleCnt="0">
        <dgm:presLayoutVars>
          <dgm:dir/>
          <dgm:animOne val="branch"/>
          <dgm:animLvl val="lvl"/>
        </dgm:presLayoutVars>
      </dgm:prSet>
      <dgm:spPr/>
    </dgm:pt>
    <dgm:pt modelId="{EFA24714-D892-9249-B59F-262D95583099}" type="pres">
      <dgm:prSet presAssocID="{762FBAF3-CFF1-4846-A9A8-E58E118FFC8B}" presName="thickLine" presStyleLbl="alignNode1" presStyleIdx="0" presStyleCnt="4"/>
      <dgm:spPr/>
    </dgm:pt>
    <dgm:pt modelId="{33DC13BE-FBCF-0B40-9653-82F956FBAD61}" type="pres">
      <dgm:prSet presAssocID="{762FBAF3-CFF1-4846-A9A8-E58E118FFC8B}" presName="horz1" presStyleCnt="0"/>
      <dgm:spPr/>
    </dgm:pt>
    <dgm:pt modelId="{71F5BA53-0A6F-9A4E-AC10-7A5C99F59240}" type="pres">
      <dgm:prSet presAssocID="{762FBAF3-CFF1-4846-A9A8-E58E118FFC8B}" presName="tx1" presStyleLbl="revTx" presStyleIdx="0" presStyleCnt="4"/>
      <dgm:spPr/>
    </dgm:pt>
    <dgm:pt modelId="{D96B48C7-69C1-1D49-B70A-13AF3C7823D8}" type="pres">
      <dgm:prSet presAssocID="{762FBAF3-CFF1-4846-A9A8-E58E118FFC8B}" presName="vert1" presStyleCnt="0"/>
      <dgm:spPr/>
    </dgm:pt>
    <dgm:pt modelId="{814F3C5B-7590-BE45-A52A-9473E5C4A340}" type="pres">
      <dgm:prSet presAssocID="{CCECF743-B200-4357-BB8C-740EA03647F3}" presName="thickLine" presStyleLbl="alignNode1" presStyleIdx="1" presStyleCnt="4"/>
      <dgm:spPr/>
    </dgm:pt>
    <dgm:pt modelId="{26EAD031-23E6-8F45-AAB8-4FBDC7F99C81}" type="pres">
      <dgm:prSet presAssocID="{CCECF743-B200-4357-BB8C-740EA03647F3}" presName="horz1" presStyleCnt="0"/>
      <dgm:spPr/>
    </dgm:pt>
    <dgm:pt modelId="{1A442823-9AEA-FE49-8E1F-457D49BD18C2}" type="pres">
      <dgm:prSet presAssocID="{CCECF743-B200-4357-BB8C-740EA03647F3}" presName="tx1" presStyleLbl="revTx" presStyleIdx="1" presStyleCnt="4"/>
      <dgm:spPr/>
    </dgm:pt>
    <dgm:pt modelId="{25483D33-86C1-3943-8F54-F09C529691E0}" type="pres">
      <dgm:prSet presAssocID="{CCECF743-B200-4357-BB8C-740EA03647F3}" presName="vert1" presStyleCnt="0"/>
      <dgm:spPr/>
    </dgm:pt>
    <dgm:pt modelId="{7D5AEA23-2020-4449-B9C2-DE89B77B3557}" type="pres">
      <dgm:prSet presAssocID="{44213165-F341-4F3B-9A15-D950346D87A6}" presName="thickLine" presStyleLbl="alignNode1" presStyleIdx="2" presStyleCnt="4"/>
      <dgm:spPr/>
    </dgm:pt>
    <dgm:pt modelId="{A5C38C6B-82FD-BA40-997F-59948CE90AE9}" type="pres">
      <dgm:prSet presAssocID="{44213165-F341-4F3B-9A15-D950346D87A6}" presName="horz1" presStyleCnt="0"/>
      <dgm:spPr/>
    </dgm:pt>
    <dgm:pt modelId="{A7A82506-C555-534C-93BE-1B7703A121A0}" type="pres">
      <dgm:prSet presAssocID="{44213165-F341-4F3B-9A15-D950346D87A6}" presName="tx1" presStyleLbl="revTx" presStyleIdx="2" presStyleCnt="4"/>
      <dgm:spPr/>
    </dgm:pt>
    <dgm:pt modelId="{0D40CDA2-F7C5-5143-A46F-F8DFE549E930}" type="pres">
      <dgm:prSet presAssocID="{44213165-F341-4F3B-9A15-D950346D87A6}" presName="vert1" presStyleCnt="0"/>
      <dgm:spPr/>
    </dgm:pt>
    <dgm:pt modelId="{0C0E8DEF-C07B-404B-8DAF-6860D18C39A8}" type="pres">
      <dgm:prSet presAssocID="{2B9ECCC9-F3E0-4E63-9BDE-134D4C65180A}" presName="thickLine" presStyleLbl="alignNode1" presStyleIdx="3" presStyleCnt="4"/>
      <dgm:spPr/>
    </dgm:pt>
    <dgm:pt modelId="{947E73A4-F0C9-8644-94EE-369DC952A4A9}" type="pres">
      <dgm:prSet presAssocID="{2B9ECCC9-F3E0-4E63-9BDE-134D4C65180A}" presName="horz1" presStyleCnt="0"/>
      <dgm:spPr/>
    </dgm:pt>
    <dgm:pt modelId="{29BFE51F-AEDB-6E4E-A1B1-6FCEAC3C790C}" type="pres">
      <dgm:prSet presAssocID="{2B9ECCC9-F3E0-4E63-9BDE-134D4C65180A}" presName="tx1" presStyleLbl="revTx" presStyleIdx="3" presStyleCnt="4"/>
      <dgm:spPr/>
    </dgm:pt>
    <dgm:pt modelId="{0B56E88D-70E9-0C4A-AC65-A3C3D701AE84}" type="pres">
      <dgm:prSet presAssocID="{2B9ECCC9-F3E0-4E63-9BDE-134D4C65180A}" presName="vert1" presStyleCnt="0"/>
      <dgm:spPr/>
    </dgm:pt>
  </dgm:ptLst>
  <dgm:cxnLst>
    <dgm:cxn modelId="{2AF2A504-A656-4780-8CE1-C47BD35F77EE}" srcId="{8A07474C-51F1-4BFB-98CC-DAF6CA41AC76}" destId="{CCECF743-B200-4357-BB8C-740EA03647F3}" srcOrd="1" destOrd="0" parTransId="{6F09132B-0FE0-49D4-811A-0E269715B67F}" sibTransId="{1DB084D4-2D76-4520-8638-69F22B264941}"/>
    <dgm:cxn modelId="{0A121F10-9F0C-F340-BEE9-4FC146999FF3}" type="presOf" srcId="{762FBAF3-CFF1-4846-A9A8-E58E118FFC8B}" destId="{71F5BA53-0A6F-9A4E-AC10-7A5C99F59240}" srcOrd="0" destOrd="0" presId="urn:microsoft.com/office/officeart/2008/layout/LinedList"/>
    <dgm:cxn modelId="{D273E551-766B-F242-AFF2-ABBC03379F21}" type="presOf" srcId="{CCECF743-B200-4357-BB8C-740EA03647F3}" destId="{1A442823-9AEA-FE49-8E1F-457D49BD18C2}" srcOrd="0" destOrd="0" presId="urn:microsoft.com/office/officeart/2008/layout/LinedList"/>
    <dgm:cxn modelId="{6BD3096E-1902-0740-8F94-5E8A495EA087}" type="presOf" srcId="{44213165-F341-4F3B-9A15-D950346D87A6}" destId="{A7A82506-C555-534C-93BE-1B7703A121A0}" srcOrd="0" destOrd="0" presId="urn:microsoft.com/office/officeart/2008/layout/LinedList"/>
    <dgm:cxn modelId="{703F8A8E-D3F9-4068-948C-1333555AB365}" srcId="{8A07474C-51F1-4BFB-98CC-DAF6CA41AC76}" destId="{2B9ECCC9-F3E0-4E63-9BDE-134D4C65180A}" srcOrd="3" destOrd="0" parTransId="{20241DA9-2F91-4D45-9C94-CB0046C62A3F}" sibTransId="{837D7AC6-E033-4C4E-AA6A-838FC00D4F09}"/>
    <dgm:cxn modelId="{A015239E-EAD4-428E-B414-31261BE04972}" srcId="{8A07474C-51F1-4BFB-98CC-DAF6CA41AC76}" destId="{762FBAF3-CFF1-4846-A9A8-E58E118FFC8B}" srcOrd="0" destOrd="0" parTransId="{F0394112-9C36-430D-BA27-3EEDA623AF43}" sibTransId="{0316E61C-DC30-4372-A86C-B0B024FA6A5F}"/>
    <dgm:cxn modelId="{422852C5-41CE-4BED-95E6-BF48DF235BF7}" srcId="{8A07474C-51F1-4BFB-98CC-DAF6CA41AC76}" destId="{44213165-F341-4F3B-9A15-D950346D87A6}" srcOrd="2" destOrd="0" parTransId="{2D8D0913-E74C-4694-AACC-35B6D0CE7605}" sibTransId="{11231D3E-6850-4A0D-88A7-0BAEE72AACDF}"/>
    <dgm:cxn modelId="{40A2C8C8-868A-F24B-A2ED-79B2A048744B}" type="presOf" srcId="{2B9ECCC9-F3E0-4E63-9BDE-134D4C65180A}" destId="{29BFE51F-AEDB-6E4E-A1B1-6FCEAC3C790C}" srcOrd="0" destOrd="0" presId="urn:microsoft.com/office/officeart/2008/layout/LinedList"/>
    <dgm:cxn modelId="{DCBE29FD-173B-2942-983C-F7C4ABFEF1ED}" type="presOf" srcId="{8A07474C-51F1-4BFB-98CC-DAF6CA41AC76}" destId="{2B77C9A4-1228-8C41-B984-AC1F769278EF}" srcOrd="0" destOrd="0" presId="urn:microsoft.com/office/officeart/2008/layout/LinedList"/>
    <dgm:cxn modelId="{93E054FF-C6A7-5E4C-A583-E52329DA75CA}" type="presParOf" srcId="{2B77C9A4-1228-8C41-B984-AC1F769278EF}" destId="{EFA24714-D892-9249-B59F-262D95583099}" srcOrd="0" destOrd="0" presId="urn:microsoft.com/office/officeart/2008/layout/LinedList"/>
    <dgm:cxn modelId="{A0BA83B0-B6A5-6645-9806-589F99BC040A}" type="presParOf" srcId="{2B77C9A4-1228-8C41-B984-AC1F769278EF}" destId="{33DC13BE-FBCF-0B40-9653-82F956FBAD61}" srcOrd="1" destOrd="0" presId="urn:microsoft.com/office/officeart/2008/layout/LinedList"/>
    <dgm:cxn modelId="{04DFA6A4-0AD1-C44F-B384-833DB7695C68}" type="presParOf" srcId="{33DC13BE-FBCF-0B40-9653-82F956FBAD61}" destId="{71F5BA53-0A6F-9A4E-AC10-7A5C99F59240}" srcOrd="0" destOrd="0" presId="urn:microsoft.com/office/officeart/2008/layout/LinedList"/>
    <dgm:cxn modelId="{F249E47A-BFE3-4D4F-952B-7E59C1CA646C}" type="presParOf" srcId="{33DC13BE-FBCF-0B40-9653-82F956FBAD61}" destId="{D96B48C7-69C1-1D49-B70A-13AF3C7823D8}" srcOrd="1" destOrd="0" presId="urn:microsoft.com/office/officeart/2008/layout/LinedList"/>
    <dgm:cxn modelId="{F26F125F-C0B9-E644-8EC2-4379CBBC3840}" type="presParOf" srcId="{2B77C9A4-1228-8C41-B984-AC1F769278EF}" destId="{814F3C5B-7590-BE45-A52A-9473E5C4A340}" srcOrd="2" destOrd="0" presId="urn:microsoft.com/office/officeart/2008/layout/LinedList"/>
    <dgm:cxn modelId="{3D818997-69EF-C245-B640-7DC63466F2A3}" type="presParOf" srcId="{2B77C9A4-1228-8C41-B984-AC1F769278EF}" destId="{26EAD031-23E6-8F45-AAB8-4FBDC7F99C81}" srcOrd="3" destOrd="0" presId="urn:microsoft.com/office/officeart/2008/layout/LinedList"/>
    <dgm:cxn modelId="{D1AE5D1F-BDC8-2E41-980F-E78BD5AEB989}" type="presParOf" srcId="{26EAD031-23E6-8F45-AAB8-4FBDC7F99C81}" destId="{1A442823-9AEA-FE49-8E1F-457D49BD18C2}" srcOrd="0" destOrd="0" presId="urn:microsoft.com/office/officeart/2008/layout/LinedList"/>
    <dgm:cxn modelId="{1265A241-57B7-C244-82D0-4EB2FDEC33F6}" type="presParOf" srcId="{26EAD031-23E6-8F45-AAB8-4FBDC7F99C81}" destId="{25483D33-86C1-3943-8F54-F09C529691E0}" srcOrd="1" destOrd="0" presId="urn:microsoft.com/office/officeart/2008/layout/LinedList"/>
    <dgm:cxn modelId="{AC831071-5BA9-6D4C-B51B-999EA9A4741B}" type="presParOf" srcId="{2B77C9A4-1228-8C41-B984-AC1F769278EF}" destId="{7D5AEA23-2020-4449-B9C2-DE89B77B3557}" srcOrd="4" destOrd="0" presId="urn:microsoft.com/office/officeart/2008/layout/LinedList"/>
    <dgm:cxn modelId="{87A403B5-340B-F746-ABE0-120BB3076CA9}" type="presParOf" srcId="{2B77C9A4-1228-8C41-B984-AC1F769278EF}" destId="{A5C38C6B-82FD-BA40-997F-59948CE90AE9}" srcOrd="5" destOrd="0" presId="urn:microsoft.com/office/officeart/2008/layout/LinedList"/>
    <dgm:cxn modelId="{3ECC9E08-782B-A64D-9A3A-760F84674D2E}" type="presParOf" srcId="{A5C38C6B-82FD-BA40-997F-59948CE90AE9}" destId="{A7A82506-C555-534C-93BE-1B7703A121A0}" srcOrd="0" destOrd="0" presId="urn:microsoft.com/office/officeart/2008/layout/LinedList"/>
    <dgm:cxn modelId="{2DB7D31C-53F4-3242-AF0C-1CE893BA9BBF}" type="presParOf" srcId="{A5C38C6B-82FD-BA40-997F-59948CE90AE9}" destId="{0D40CDA2-F7C5-5143-A46F-F8DFE549E930}" srcOrd="1" destOrd="0" presId="urn:microsoft.com/office/officeart/2008/layout/LinedList"/>
    <dgm:cxn modelId="{DFE3D2DF-3C44-644B-8FE5-61271896F169}" type="presParOf" srcId="{2B77C9A4-1228-8C41-B984-AC1F769278EF}" destId="{0C0E8DEF-C07B-404B-8DAF-6860D18C39A8}" srcOrd="6" destOrd="0" presId="urn:microsoft.com/office/officeart/2008/layout/LinedList"/>
    <dgm:cxn modelId="{AF0E1854-8257-E84B-8C39-27FDE88E772A}" type="presParOf" srcId="{2B77C9A4-1228-8C41-B984-AC1F769278EF}" destId="{947E73A4-F0C9-8644-94EE-369DC952A4A9}" srcOrd="7" destOrd="0" presId="urn:microsoft.com/office/officeart/2008/layout/LinedList"/>
    <dgm:cxn modelId="{EBE4A064-85CC-5D41-A376-9ADBD8A0444D}" type="presParOf" srcId="{947E73A4-F0C9-8644-94EE-369DC952A4A9}" destId="{29BFE51F-AEDB-6E4E-A1B1-6FCEAC3C790C}" srcOrd="0" destOrd="0" presId="urn:microsoft.com/office/officeart/2008/layout/LinedList"/>
    <dgm:cxn modelId="{2A604211-5F32-F34B-9FB8-9367095AB588}" type="presParOf" srcId="{947E73A4-F0C9-8644-94EE-369DC952A4A9}" destId="{0B56E88D-70E9-0C4A-AC65-A3C3D701AE8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76BF24-5A87-41E1-8C95-0BB593B77B63}"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FD15547E-3F1E-470C-A612-E42804A2BA5D}">
      <dgm:prSet/>
      <dgm:spPr/>
      <dgm:t>
        <a:bodyPr/>
        <a:lstStyle/>
        <a:p>
          <a:r>
            <a:rPr lang="en-GB" noProof="0" dirty="0"/>
            <a:t>Further exploration of (informed) imputation techniques</a:t>
          </a:r>
        </a:p>
      </dgm:t>
    </dgm:pt>
    <dgm:pt modelId="{A32833BF-D14C-4438-91CD-C53EA811BF6C}" type="parTrans" cxnId="{EF350E73-F13B-45D8-963C-239A23A5B81F}">
      <dgm:prSet/>
      <dgm:spPr/>
      <dgm:t>
        <a:bodyPr/>
        <a:lstStyle/>
        <a:p>
          <a:endParaRPr lang="en-US"/>
        </a:p>
      </dgm:t>
    </dgm:pt>
    <dgm:pt modelId="{95A4AFEF-665B-45B6-A0B3-42A8DA02DA6C}" type="sibTrans" cxnId="{EF350E73-F13B-45D8-963C-239A23A5B81F}">
      <dgm:prSet/>
      <dgm:spPr/>
      <dgm:t>
        <a:bodyPr/>
        <a:lstStyle/>
        <a:p>
          <a:endParaRPr lang="en-US"/>
        </a:p>
      </dgm:t>
    </dgm:pt>
    <dgm:pt modelId="{AD2E3DCE-A335-4F9F-B649-F99843C3133B}">
      <dgm:prSet/>
      <dgm:spPr/>
      <dgm:t>
        <a:bodyPr/>
        <a:lstStyle/>
        <a:p>
          <a:r>
            <a:rPr lang="en-GB" noProof="0" dirty="0"/>
            <a:t>Analysis and improvement of the survival side of the model</a:t>
          </a:r>
        </a:p>
      </dgm:t>
    </dgm:pt>
    <dgm:pt modelId="{5E46BD81-7FA5-41A0-A421-F39A9BBA6CE8}" type="parTrans" cxnId="{DE552D10-C049-4A99-AE94-01EEFADEBA16}">
      <dgm:prSet/>
      <dgm:spPr/>
      <dgm:t>
        <a:bodyPr/>
        <a:lstStyle/>
        <a:p>
          <a:endParaRPr lang="en-US"/>
        </a:p>
      </dgm:t>
    </dgm:pt>
    <dgm:pt modelId="{B5A285CF-D0DB-4B58-B8CF-CF4455D0C3F3}" type="sibTrans" cxnId="{DE552D10-C049-4A99-AE94-01EEFADEBA16}">
      <dgm:prSet/>
      <dgm:spPr/>
      <dgm:t>
        <a:bodyPr/>
        <a:lstStyle/>
        <a:p>
          <a:endParaRPr lang="en-US"/>
        </a:p>
      </dgm:t>
    </dgm:pt>
    <dgm:pt modelId="{34683EBB-AF78-494C-9978-473ECEF5E683}">
      <dgm:prSet/>
      <dgm:spPr/>
      <dgm:t>
        <a:bodyPr/>
        <a:lstStyle/>
        <a:p>
          <a:r>
            <a:rPr lang="en-GB" noProof="0" dirty="0"/>
            <a:t>Enhance the MRI MI data</a:t>
          </a:r>
        </a:p>
      </dgm:t>
    </dgm:pt>
    <dgm:pt modelId="{9082716E-F4E0-4BAF-8119-7A0BA23F0216}" type="parTrans" cxnId="{235C78F3-C8F2-4DF6-836A-CF1B7F4C5BE3}">
      <dgm:prSet/>
      <dgm:spPr/>
      <dgm:t>
        <a:bodyPr/>
        <a:lstStyle/>
        <a:p>
          <a:endParaRPr lang="en-US"/>
        </a:p>
      </dgm:t>
    </dgm:pt>
    <dgm:pt modelId="{9F589942-8874-4682-A4F4-67AA4CB69C5D}" type="sibTrans" cxnId="{235C78F3-C8F2-4DF6-836A-CF1B7F4C5BE3}">
      <dgm:prSet/>
      <dgm:spPr/>
      <dgm:t>
        <a:bodyPr/>
        <a:lstStyle/>
        <a:p>
          <a:endParaRPr lang="en-US"/>
        </a:p>
      </dgm:t>
    </dgm:pt>
    <dgm:pt modelId="{93154BB6-DB8B-478A-9A30-6690F1A983FA}">
      <dgm:prSet/>
      <dgm:spPr/>
      <dgm:t>
        <a:bodyPr/>
        <a:lstStyle/>
        <a:p>
          <a:r>
            <a:rPr lang="en-GB" noProof="0" dirty="0"/>
            <a:t>Clinical trial (ENDORISK-I)</a:t>
          </a:r>
        </a:p>
      </dgm:t>
    </dgm:pt>
    <dgm:pt modelId="{6ABF275F-CC4F-406C-85FC-E0AB21649702}" type="parTrans" cxnId="{8CC1FEF9-47E1-499A-A8E2-9B9AA9FE3924}">
      <dgm:prSet/>
      <dgm:spPr/>
      <dgm:t>
        <a:bodyPr/>
        <a:lstStyle/>
        <a:p>
          <a:endParaRPr lang="en-US"/>
        </a:p>
      </dgm:t>
    </dgm:pt>
    <dgm:pt modelId="{F05292A8-4AC8-412A-99CC-21D8C2AF0353}" type="sibTrans" cxnId="{8CC1FEF9-47E1-499A-A8E2-9B9AA9FE3924}">
      <dgm:prSet/>
      <dgm:spPr/>
      <dgm:t>
        <a:bodyPr/>
        <a:lstStyle/>
        <a:p>
          <a:endParaRPr lang="en-US"/>
        </a:p>
      </dgm:t>
    </dgm:pt>
    <dgm:pt modelId="{92E33A44-35AA-3F4E-8C31-5DD2E6048E02}" type="pres">
      <dgm:prSet presAssocID="{4776BF24-5A87-41E1-8C95-0BB593B77B63}" presName="vert0" presStyleCnt="0">
        <dgm:presLayoutVars>
          <dgm:dir/>
          <dgm:animOne val="branch"/>
          <dgm:animLvl val="lvl"/>
        </dgm:presLayoutVars>
      </dgm:prSet>
      <dgm:spPr/>
    </dgm:pt>
    <dgm:pt modelId="{DF7772C2-4EAE-DF41-A61C-72DBA80628B8}" type="pres">
      <dgm:prSet presAssocID="{FD15547E-3F1E-470C-A612-E42804A2BA5D}" presName="thickLine" presStyleLbl="alignNode1" presStyleIdx="0" presStyleCnt="4"/>
      <dgm:spPr/>
    </dgm:pt>
    <dgm:pt modelId="{95B176A7-B51C-2649-8C67-57B8B7037E4D}" type="pres">
      <dgm:prSet presAssocID="{FD15547E-3F1E-470C-A612-E42804A2BA5D}" presName="horz1" presStyleCnt="0"/>
      <dgm:spPr/>
    </dgm:pt>
    <dgm:pt modelId="{891748B8-A31C-9E44-82E3-AE107CB77DF0}" type="pres">
      <dgm:prSet presAssocID="{FD15547E-3F1E-470C-A612-E42804A2BA5D}" presName="tx1" presStyleLbl="revTx" presStyleIdx="0" presStyleCnt="4"/>
      <dgm:spPr/>
    </dgm:pt>
    <dgm:pt modelId="{1A52D886-3EC3-A74C-957C-6E95B288BC5B}" type="pres">
      <dgm:prSet presAssocID="{FD15547E-3F1E-470C-A612-E42804A2BA5D}" presName="vert1" presStyleCnt="0"/>
      <dgm:spPr/>
    </dgm:pt>
    <dgm:pt modelId="{15D0F8A5-2BCB-D943-9557-89631463DE07}" type="pres">
      <dgm:prSet presAssocID="{AD2E3DCE-A335-4F9F-B649-F99843C3133B}" presName="thickLine" presStyleLbl="alignNode1" presStyleIdx="1" presStyleCnt="4"/>
      <dgm:spPr/>
    </dgm:pt>
    <dgm:pt modelId="{90EAB2F8-7ACF-204E-BCC7-25D3F7061E1F}" type="pres">
      <dgm:prSet presAssocID="{AD2E3DCE-A335-4F9F-B649-F99843C3133B}" presName="horz1" presStyleCnt="0"/>
      <dgm:spPr/>
    </dgm:pt>
    <dgm:pt modelId="{3E3DE9D9-32B6-F347-85E1-1285A690A6FD}" type="pres">
      <dgm:prSet presAssocID="{AD2E3DCE-A335-4F9F-B649-F99843C3133B}" presName="tx1" presStyleLbl="revTx" presStyleIdx="1" presStyleCnt="4"/>
      <dgm:spPr/>
    </dgm:pt>
    <dgm:pt modelId="{C8A8C5B1-2B84-8540-B3FA-940EDEFA1799}" type="pres">
      <dgm:prSet presAssocID="{AD2E3DCE-A335-4F9F-B649-F99843C3133B}" presName="vert1" presStyleCnt="0"/>
      <dgm:spPr/>
    </dgm:pt>
    <dgm:pt modelId="{AB7EF7A9-87D7-1D40-B6DC-4EC4AE9B257E}" type="pres">
      <dgm:prSet presAssocID="{34683EBB-AF78-494C-9978-473ECEF5E683}" presName="thickLine" presStyleLbl="alignNode1" presStyleIdx="2" presStyleCnt="4"/>
      <dgm:spPr/>
    </dgm:pt>
    <dgm:pt modelId="{C10804FC-C37D-1A47-97A8-8FCD38492976}" type="pres">
      <dgm:prSet presAssocID="{34683EBB-AF78-494C-9978-473ECEF5E683}" presName="horz1" presStyleCnt="0"/>
      <dgm:spPr/>
    </dgm:pt>
    <dgm:pt modelId="{49E5FCC9-AF1E-1E4E-8626-16A325EB918C}" type="pres">
      <dgm:prSet presAssocID="{34683EBB-AF78-494C-9978-473ECEF5E683}" presName="tx1" presStyleLbl="revTx" presStyleIdx="2" presStyleCnt="4"/>
      <dgm:spPr/>
    </dgm:pt>
    <dgm:pt modelId="{D3A920DF-E1DB-CF48-BF8F-1D60E5A9AAEC}" type="pres">
      <dgm:prSet presAssocID="{34683EBB-AF78-494C-9978-473ECEF5E683}" presName="vert1" presStyleCnt="0"/>
      <dgm:spPr/>
    </dgm:pt>
    <dgm:pt modelId="{09EDD4C3-BD5F-0D40-A4DF-0E60CA5AB58B}" type="pres">
      <dgm:prSet presAssocID="{93154BB6-DB8B-478A-9A30-6690F1A983FA}" presName="thickLine" presStyleLbl="alignNode1" presStyleIdx="3" presStyleCnt="4"/>
      <dgm:spPr/>
    </dgm:pt>
    <dgm:pt modelId="{D278287D-B049-F440-AF12-BBD6B7571A2F}" type="pres">
      <dgm:prSet presAssocID="{93154BB6-DB8B-478A-9A30-6690F1A983FA}" presName="horz1" presStyleCnt="0"/>
      <dgm:spPr/>
    </dgm:pt>
    <dgm:pt modelId="{674BAECF-3C4A-904B-BF0D-4A23C2D4952F}" type="pres">
      <dgm:prSet presAssocID="{93154BB6-DB8B-478A-9A30-6690F1A983FA}" presName="tx1" presStyleLbl="revTx" presStyleIdx="3" presStyleCnt="4"/>
      <dgm:spPr/>
    </dgm:pt>
    <dgm:pt modelId="{B3DB6CF1-730A-4B41-82E7-4A526BB807AA}" type="pres">
      <dgm:prSet presAssocID="{93154BB6-DB8B-478A-9A30-6690F1A983FA}" presName="vert1" presStyleCnt="0"/>
      <dgm:spPr/>
    </dgm:pt>
  </dgm:ptLst>
  <dgm:cxnLst>
    <dgm:cxn modelId="{C90DE90E-1C65-AB4D-8449-B2670E287E9F}" type="presOf" srcId="{FD15547E-3F1E-470C-A612-E42804A2BA5D}" destId="{891748B8-A31C-9E44-82E3-AE107CB77DF0}" srcOrd="0" destOrd="0" presId="urn:microsoft.com/office/officeart/2008/layout/LinedList"/>
    <dgm:cxn modelId="{DE552D10-C049-4A99-AE94-01EEFADEBA16}" srcId="{4776BF24-5A87-41E1-8C95-0BB593B77B63}" destId="{AD2E3DCE-A335-4F9F-B649-F99843C3133B}" srcOrd="1" destOrd="0" parTransId="{5E46BD81-7FA5-41A0-A421-F39A9BBA6CE8}" sibTransId="{B5A285CF-D0DB-4B58-B8CF-CF4455D0C3F3}"/>
    <dgm:cxn modelId="{8585B32F-C337-F444-A42F-D2BD166A30ED}" type="presOf" srcId="{4776BF24-5A87-41E1-8C95-0BB593B77B63}" destId="{92E33A44-35AA-3F4E-8C31-5DD2E6048E02}" srcOrd="0" destOrd="0" presId="urn:microsoft.com/office/officeart/2008/layout/LinedList"/>
    <dgm:cxn modelId="{DE1F656C-5702-8042-BB2C-132AA7D85DAD}" type="presOf" srcId="{34683EBB-AF78-494C-9978-473ECEF5E683}" destId="{49E5FCC9-AF1E-1E4E-8626-16A325EB918C}" srcOrd="0" destOrd="0" presId="urn:microsoft.com/office/officeart/2008/layout/LinedList"/>
    <dgm:cxn modelId="{EF350E73-F13B-45D8-963C-239A23A5B81F}" srcId="{4776BF24-5A87-41E1-8C95-0BB593B77B63}" destId="{FD15547E-3F1E-470C-A612-E42804A2BA5D}" srcOrd="0" destOrd="0" parTransId="{A32833BF-D14C-4438-91CD-C53EA811BF6C}" sibTransId="{95A4AFEF-665B-45B6-A0B3-42A8DA02DA6C}"/>
    <dgm:cxn modelId="{98264E86-A723-3B4C-9205-99A0D7A3B36E}" type="presOf" srcId="{AD2E3DCE-A335-4F9F-B649-F99843C3133B}" destId="{3E3DE9D9-32B6-F347-85E1-1285A690A6FD}" srcOrd="0" destOrd="0" presId="urn:microsoft.com/office/officeart/2008/layout/LinedList"/>
    <dgm:cxn modelId="{F3EC078E-A07F-064D-BEED-5DAC404EE2DF}" type="presOf" srcId="{93154BB6-DB8B-478A-9A30-6690F1A983FA}" destId="{674BAECF-3C4A-904B-BF0D-4A23C2D4952F}" srcOrd="0" destOrd="0" presId="urn:microsoft.com/office/officeart/2008/layout/LinedList"/>
    <dgm:cxn modelId="{235C78F3-C8F2-4DF6-836A-CF1B7F4C5BE3}" srcId="{4776BF24-5A87-41E1-8C95-0BB593B77B63}" destId="{34683EBB-AF78-494C-9978-473ECEF5E683}" srcOrd="2" destOrd="0" parTransId="{9082716E-F4E0-4BAF-8119-7A0BA23F0216}" sibTransId="{9F589942-8874-4682-A4F4-67AA4CB69C5D}"/>
    <dgm:cxn modelId="{8CC1FEF9-47E1-499A-A8E2-9B9AA9FE3924}" srcId="{4776BF24-5A87-41E1-8C95-0BB593B77B63}" destId="{93154BB6-DB8B-478A-9A30-6690F1A983FA}" srcOrd="3" destOrd="0" parTransId="{6ABF275F-CC4F-406C-85FC-E0AB21649702}" sibTransId="{F05292A8-4AC8-412A-99CC-21D8C2AF0353}"/>
    <dgm:cxn modelId="{ACD36924-C4EC-6344-9F45-9F6784158CB1}" type="presParOf" srcId="{92E33A44-35AA-3F4E-8C31-5DD2E6048E02}" destId="{DF7772C2-4EAE-DF41-A61C-72DBA80628B8}" srcOrd="0" destOrd="0" presId="urn:microsoft.com/office/officeart/2008/layout/LinedList"/>
    <dgm:cxn modelId="{73F482BB-DB29-E449-8B98-0BF090D017F9}" type="presParOf" srcId="{92E33A44-35AA-3F4E-8C31-5DD2E6048E02}" destId="{95B176A7-B51C-2649-8C67-57B8B7037E4D}" srcOrd="1" destOrd="0" presId="urn:microsoft.com/office/officeart/2008/layout/LinedList"/>
    <dgm:cxn modelId="{3AF03B70-3567-ED43-AF14-EE5933F4E77E}" type="presParOf" srcId="{95B176A7-B51C-2649-8C67-57B8B7037E4D}" destId="{891748B8-A31C-9E44-82E3-AE107CB77DF0}" srcOrd="0" destOrd="0" presId="urn:microsoft.com/office/officeart/2008/layout/LinedList"/>
    <dgm:cxn modelId="{26336667-3519-6846-A4E1-A61CB3E4C66F}" type="presParOf" srcId="{95B176A7-B51C-2649-8C67-57B8B7037E4D}" destId="{1A52D886-3EC3-A74C-957C-6E95B288BC5B}" srcOrd="1" destOrd="0" presId="urn:microsoft.com/office/officeart/2008/layout/LinedList"/>
    <dgm:cxn modelId="{A643D8D8-C80C-BA40-86D4-DD11B9BD7140}" type="presParOf" srcId="{92E33A44-35AA-3F4E-8C31-5DD2E6048E02}" destId="{15D0F8A5-2BCB-D943-9557-89631463DE07}" srcOrd="2" destOrd="0" presId="urn:microsoft.com/office/officeart/2008/layout/LinedList"/>
    <dgm:cxn modelId="{741C058E-9CD8-5D42-8CDA-07D09E2B34C0}" type="presParOf" srcId="{92E33A44-35AA-3F4E-8C31-5DD2E6048E02}" destId="{90EAB2F8-7ACF-204E-BCC7-25D3F7061E1F}" srcOrd="3" destOrd="0" presId="urn:microsoft.com/office/officeart/2008/layout/LinedList"/>
    <dgm:cxn modelId="{B5E972B1-D019-E74F-9347-616C6F570994}" type="presParOf" srcId="{90EAB2F8-7ACF-204E-BCC7-25D3F7061E1F}" destId="{3E3DE9D9-32B6-F347-85E1-1285A690A6FD}" srcOrd="0" destOrd="0" presId="urn:microsoft.com/office/officeart/2008/layout/LinedList"/>
    <dgm:cxn modelId="{86248B0F-0B00-8D4C-A1D5-55B35516A4E1}" type="presParOf" srcId="{90EAB2F8-7ACF-204E-BCC7-25D3F7061E1F}" destId="{C8A8C5B1-2B84-8540-B3FA-940EDEFA1799}" srcOrd="1" destOrd="0" presId="urn:microsoft.com/office/officeart/2008/layout/LinedList"/>
    <dgm:cxn modelId="{A2D26CCB-15D9-014D-A9A7-F34625113636}" type="presParOf" srcId="{92E33A44-35AA-3F4E-8C31-5DD2E6048E02}" destId="{AB7EF7A9-87D7-1D40-B6DC-4EC4AE9B257E}" srcOrd="4" destOrd="0" presId="urn:microsoft.com/office/officeart/2008/layout/LinedList"/>
    <dgm:cxn modelId="{CADF44FF-4695-8B44-ACC1-9D0E93E29A7B}" type="presParOf" srcId="{92E33A44-35AA-3F4E-8C31-5DD2E6048E02}" destId="{C10804FC-C37D-1A47-97A8-8FCD38492976}" srcOrd="5" destOrd="0" presId="urn:microsoft.com/office/officeart/2008/layout/LinedList"/>
    <dgm:cxn modelId="{972710CA-A538-7B46-902B-EA93DD02E653}" type="presParOf" srcId="{C10804FC-C37D-1A47-97A8-8FCD38492976}" destId="{49E5FCC9-AF1E-1E4E-8626-16A325EB918C}" srcOrd="0" destOrd="0" presId="urn:microsoft.com/office/officeart/2008/layout/LinedList"/>
    <dgm:cxn modelId="{9751EF1C-CA93-7F4E-BD16-5F5E461AD7DD}" type="presParOf" srcId="{C10804FC-C37D-1A47-97A8-8FCD38492976}" destId="{D3A920DF-E1DB-CF48-BF8F-1D60E5A9AAEC}" srcOrd="1" destOrd="0" presId="urn:microsoft.com/office/officeart/2008/layout/LinedList"/>
    <dgm:cxn modelId="{D8489D61-00AD-0548-9302-7B20DD90E976}" type="presParOf" srcId="{92E33A44-35AA-3F4E-8C31-5DD2E6048E02}" destId="{09EDD4C3-BD5F-0D40-A4DF-0E60CA5AB58B}" srcOrd="6" destOrd="0" presId="urn:microsoft.com/office/officeart/2008/layout/LinedList"/>
    <dgm:cxn modelId="{312451BD-0409-EF43-ABB4-0D67526A710D}" type="presParOf" srcId="{92E33A44-35AA-3F4E-8C31-5DD2E6048E02}" destId="{D278287D-B049-F440-AF12-BBD6B7571A2F}" srcOrd="7" destOrd="0" presId="urn:microsoft.com/office/officeart/2008/layout/LinedList"/>
    <dgm:cxn modelId="{CD0F6249-F82D-984B-9B96-277715AF97E6}" type="presParOf" srcId="{D278287D-B049-F440-AF12-BBD6B7571A2F}" destId="{674BAECF-3C4A-904B-BF0D-4A23C2D4952F}" srcOrd="0" destOrd="0" presId="urn:microsoft.com/office/officeart/2008/layout/LinedList"/>
    <dgm:cxn modelId="{3CEDD110-0DB0-8C47-BB6B-9BB0BE314A9D}" type="presParOf" srcId="{D278287D-B049-F440-AF12-BBD6B7571A2F}" destId="{B3DB6CF1-730A-4B41-82E7-4A526BB807A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7166F-3161-4621-BCFD-4426DE44040F}">
      <dsp:nvSpPr>
        <dsp:cNvPr id="0" name=""/>
        <dsp:cNvSpPr/>
      </dsp:nvSpPr>
      <dsp:spPr>
        <a:xfrm>
          <a:off x="0" y="1014671"/>
          <a:ext cx="1840889" cy="220906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839" tIns="0" rIns="181839" bIns="330200" numCol="1" spcCol="1270" anchor="t" anchorCtr="0">
          <a:noAutofit/>
        </a:bodyPr>
        <a:lstStyle/>
        <a:p>
          <a:pPr marL="0" lvl="0" indent="0" algn="l" defTabSz="622300">
            <a:lnSpc>
              <a:spcPct val="90000"/>
            </a:lnSpc>
            <a:spcBef>
              <a:spcPct val="0"/>
            </a:spcBef>
            <a:spcAft>
              <a:spcPct val="35000"/>
            </a:spcAft>
            <a:buNone/>
          </a:pPr>
          <a:r>
            <a:rPr lang="nl-NL" sz="1400" kern="1200" dirty="0">
              <a:latin typeface="+mn-lt"/>
            </a:rPr>
            <a:t>Background</a:t>
          </a:r>
          <a:endParaRPr lang="en-US" sz="1400" kern="1200" dirty="0">
            <a:latin typeface="+mn-lt"/>
          </a:endParaRPr>
        </a:p>
        <a:p>
          <a:pPr marL="57150" lvl="1" indent="-57150" algn="l" defTabSz="466725">
            <a:lnSpc>
              <a:spcPct val="90000"/>
            </a:lnSpc>
            <a:spcBef>
              <a:spcPct val="0"/>
            </a:spcBef>
            <a:spcAft>
              <a:spcPct val="15000"/>
            </a:spcAft>
            <a:buChar char="•"/>
          </a:pPr>
          <a:r>
            <a:rPr lang="en-US" sz="1050" kern="1200" dirty="0">
              <a:latin typeface="+mn-lt"/>
            </a:rPr>
            <a:t> Endometrial </a:t>
          </a:r>
          <a:r>
            <a:rPr lang="nl-NL" sz="1050" kern="1200" noProof="0" dirty="0">
              <a:latin typeface="+mn-lt"/>
            </a:rPr>
            <a:t>carcinoma</a:t>
          </a:r>
        </a:p>
        <a:p>
          <a:pPr marL="57150" lvl="1" indent="-57150" algn="l" defTabSz="466725">
            <a:lnSpc>
              <a:spcPct val="90000"/>
            </a:lnSpc>
            <a:spcBef>
              <a:spcPct val="0"/>
            </a:spcBef>
            <a:spcAft>
              <a:spcPct val="15000"/>
            </a:spcAft>
            <a:buChar char="•"/>
          </a:pPr>
          <a:r>
            <a:rPr lang="en-US" sz="1050" kern="1200" dirty="0">
              <a:latin typeface="+mn-lt"/>
            </a:rPr>
            <a:t> ENDORISK</a:t>
          </a:r>
        </a:p>
      </dsp:txBody>
      <dsp:txXfrm>
        <a:off x="0" y="1898298"/>
        <a:ext cx="1840889" cy="1325440"/>
      </dsp:txXfrm>
    </dsp:sp>
    <dsp:sp modelId="{C4F8B5BE-27F1-4516-83A5-12DE691A6742}">
      <dsp:nvSpPr>
        <dsp:cNvPr id="0" name=""/>
        <dsp:cNvSpPr/>
      </dsp:nvSpPr>
      <dsp:spPr>
        <a:xfrm>
          <a:off x="0" y="1014671"/>
          <a:ext cx="1840889" cy="883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1839" tIns="165100" rIns="181839" bIns="165100" numCol="1" spcCol="1270" anchor="ctr" anchorCtr="0">
          <a:noAutofit/>
        </a:bodyPr>
        <a:lstStyle/>
        <a:p>
          <a:pPr marL="0" lvl="0" indent="0" algn="l" defTabSz="1600200">
            <a:lnSpc>
              <a:spcPct val="90000"/>
            </a:lnSpc>
            <a:spcBef>
              <a:spcPct val="0"/>
            </a:spcBef>
            <a:spcAft>
              <a:spcPct val="35000"/>
            </a:spcAft>
            <a:buNone/>
          </a:pPr>
          <a:r>
            <a:rPr lang="en-US" sz="3600" kern="1200"/>
            <a:t>01</a:t>
          </a:r>
          <a:endParaRPr lang="en-US" sz="3600" kern="1200" dirty="0"/>
        </a:p>
      </dsp:txBody>
      <dsp:txXfrm>
        <a:off x="0" y="1014671"/>
        <a:ext cx="1840889" cy="883626"/>
      </dsp:txXfrm>
    </dsp:sp>
    <dsp:sp modelId="{B8719CC0-CEA3-764A-B8CA-F7031C94D3C4}">
      <dsp:nvSpPr>
        <dsp:cNvPr id="0" name=""/>
        <dsp:cNvSpPr/>
      </dsp:nvSpPr>
      <dsp:spPr>
        <a:xfrm>
          <a:off x="1988160" y="1014671"/>
          <a:ext cx="1840889" cy="2209067"/>
        </a:xfrm>
        <a:prstGeom prst="rect">
          <a:avLst/>
        </a:prstGeom>
        <a:solidFill>
          <a:schemeClr val="accent5">
            <a:hueOff val="3481973"/>
            <a:satOff val="1538"/>
            <a:lumOff val="-1686"/>
            <a:alphaOff val="0"/>
          </a:schemeClr>
        </a:solidFill>
        <a:ln w="12700" cap="flat" cmpd="sng" algn="ctr">
          <a:solidFill>
            <a:schemeClr val="accent5">
              <a:hueOff val="3481973"/>
              <a:satOff val="1538"/>
              <a:lumOff val="-16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839" tIns="0" rIns="181839" bIns="330200" numCol="1" spcCol="1270" anchor="t" anchorCtr="0">
          <a:noAutofit/>
        </a:bodyPr>
        <a:lstStyle/>
        <a:p>
          <a:pPr marL="0" lvl="0" indent="0" algn="l" defTabSz="622300">
            <a:lnSpc>
              <a:spcPct val="90000"/>
            </a:lnSpc>
            <a:spcBef>
              <a:spcPct val="0"/>
            </a:spcBef>
            <a:spcAft>
              <a:spcPct val="35000"/>
            </a:spcAft>
            <a:buNone/>
          </a:pPr>
          <a:r>
            <a:rPr lang="en-US" sz="1400" kern="1200" dirty="0">
              <a:latin typeface="+mn-lt"/>
            </a:rPr>
            <a:t>Additions</a:t>
          </a:r>
          <a:endParaRPr lang="en-US" sz="1050" kern="1200" dirty="0">
            <a:latin typeface="+mn-lt"/>
          </a:endParaRPr>
        </a:p>
        <a:p>
          <a:pPr marL="57150" lvl="1" indent="-57150" algn="l" defTabSz="466725">
            <a:lnSpc>
              <a:spcPct val="90000"/>
            </a:lnSpc>
            <a:spcBef>
              <a:spcPct val="0"/>
            </a:spcBef>
            <a:spcAft>
              <a:spcPct val="15000"/>
            </a:spcAft>
            <a:buChar char="•"/>
          </a:pPr>
          <a:r>
            <a:rPr lang="en-US" sz="1050" kern="1200" dirty="0">
              <a:latin typeface="+mn-lt"/>
            </a:rPr>
            <a:t>TCGA molecular groups</a:t>
          </a:r>
        </a:p>
        <a:p>
          <a:pPr marL="57150" lvl="1" indent="-57150" algn="l" defTabSz="466725">
            <a:lnSpc>
              <a:spcPct val="90000"/>
            </a:lnSpc>
            <a:spcBef>
              <a:spcPct val="0"/>
            </a:spcBef>
            <a:spcAft>
              <a:spcPct val="15000"/>
            </a:spcAft>
            <a:buChar char="•"/>
          </a:pPr>
          <a:r>
            <a:rPr lang="en-US" sz="1050" kern="1200" dirty="0">
              <a:latin typeface="+mn-lt"/>
            </a:rPr>
            <a:t>Imaging myometrial invasion</a:t>
          </a:r>
        </a:p>
      </dsp:txBody>
      <dsp:txXfrm>
        <a:off x="1988160" y="1898298"/>
        <a:ext cx="1840889" cy="1325440"/>
      </dsp:txXfrm>
    </dsp:sp>
    <dsp:sp modelId="{002DBF65-2007-DC42-9FEC-1CA53F6D45E1}">
      <dsp:nvSpPr>
        <dsp:cNvPr id="0" name=""/>
        <dsp:cNvSpPr/>
      </dsp:nvSpPr>
      <dsp:spPr>
        <a:xfrm>
          <a:off x="1988160" y="1014671"/>
          <a:ext cx="1840889" cy="883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1839" tIns="165100" rIns="181839" bIns="165100" numCol="1" spcCol="1270" anchor="ctr" anchorCtr="0">
          <a:noAutofit/>
        </a:bodyPr>
        <a:lstStyle/>
        <a:p>
          <a:pPr marL="0" lvl="0" indent="0" algn="l" defTabSz="1733550">
            <a:lnSpc>
              <a:spcPct val="90000"/>
            </a:lnSpc>
            <a:spcBef>
              <a:spcPct val="0"/>
            </a:spcBef>
            <a:spcAft>
              <a:spcPct val="35000"/>
            </a:spcAft>
            <a:buNone/>
          </a:pPr>
          <a:r>
            <a:rPr lang="en-GB" sz="3900" kern="1200"/>
            <a:t>02</a:t>
          </a:r>
        </a:p>
      </dsp:txBody>
      <dsp:txXfrm>
        <a:off x="1988160" y="1014671"/>
        <a:ext cx="1840889" cy="883626"/>
      </dsp:txXfrm>
    </dsp:sp>
    <dsp:sp modelId="{96F24F9C-3676-4AA0-B957-4C30B6591F3B}">
      <dsp:nvSpPr>
        <dsp:cNvPr id="0" name=""/>
        <dsp:cNvSpPr/>
      </dsp:nvSpPr>
      <dsp:spPr>
        <a:xfrm>
          <a:off x="3976321" y="1014671"/>
          <a:ext cx="1840889" cy="2209067"/>
        </a:xfrm>
        <a:prstGeom prst="rect">
          <a:avLst/>
        </a:prstGeom>
        <a:solidFill>
          <a:schemeClr val="accent5">
            <a:hueOff val="6963946"/>
            <a:satOff val="3077"/>
            <a:lumOff val="-3373"/>
            <a:alphaOff val="0"/>
          </a:schemeClr>
        </a:solidFill>
        <a:ln w="12700" cap="flat" cmpd="sng" algn="ctr">
          <a:solidFill>
            <a:schemeClr val="accent5">
              <a:hueOff val="6963946"/>
              <a:satOff val="3077"/>
              <a:lumOff val="-33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839" tIns="0" rIns="181839" bIns="330200" numCol="1" spcCol="1270" anchor="t" anchorCtr="0">
          <a:noAutofit/>
        </a:bodyPr>
        <a:lstStyle/>
        <a:p>
          <a:pPr marL="0" lvl="0" indent="0" algn="l" defTabSz="622300">
            <a:lnSpc>
              <a:spcPct val="90000"/>
            </a:lnSpc>
            <a:spcBef>
              <a:spcPct val="0"/>
            </a:spcBef>
            <a:spcAft>
              <a:spcPct val="35000"/>
            </a:spcAft>
            <a:buNone/>
          </a:pPr>
          <a:r>
            <a:rPr lang="en-GB" sz="1400" kern="1200" noProof="0" dirty="0">
              <a:latin typeface="+mn-lt"/>
            </a:rPr>
            <a:t>Cohorts</a:t>
          </a:r>
        </a:p>
        <a:p>
          <a:pPr marL="57150" lvl="1" indent="-57150" algn="l" defTabSz="466725">
            <a:lnSpc>
              <a:spcPct val="90000"/>
            </a:lnSpc>
            <a:spcBef>
              <a:spcPct val="0"/>
            </a:spcBef>
            <a:spcAft>
              <a:spcPct val="15000"/>
            </a:spcAft>
            <a:buChar char="•"/>
          </a:pPr>
          <a:r>
            <a:rPr lang="en-GB" sz="1050" kern="1200" noProof="0" dirty="0">
              <a:latin typeface="+mn-lt"/>
            </a:rPr>
            <a:t> Original cohort</a:t>
          </a:r>
        </a:p>
        <a:p>
          <a:pPr marL="57150" lvl="1" indent="-57150" algn="l" defTabSz="466725">
            <a:lnSpc>
              <a:spcPct val="90000"/>
            </a:lnSpc>
            <a:spcBef>
              <a:spcPct val="0"/>
            </a:spcBef>
            <a:spcAft>
              <a:spcPct val="15000"/>
            </a:spcAft>
            <a:buChar char="•"/>
          </a:pPr>
          <a:r>
            <a:rPr lang="en-GB" sz="1050" kern="1200" noProof="0" dirty="0">
              <a:latin typeface="+mn-lt"/>
            </a:rPr>
            <a:t> Brno</a:t>
          </a:r>
        </a:p>
        <a:p>
          <a:pPr marL="57150" lvl="1" indent="-57150" algn="l" defTabSz="466725">
            <a:lnSpc>
              <a:spcPct val="90000"/>
            </a:lnSpc>
            <a:spcBef>
              <a:spcPct val="0"/>
            </a:spcBef>
            <a:spcAft>
              <a:spcPct val="15000"/>
            </a:spcAft>
            <a:buChar char="•"/>
          </a:pPr>
          <a:r>
            <a:rPr lang="en-GB" sz="1050" kern="1200" noProof="0" dirty="0">
              <a:latin typeface="+mn-lt"/>
            </a:rPr>
            <a:t> Tübingen</a:t>
          </a:r>
        </a:p>
      </dsp:txBody>
      <dsp:txXfrm>
        <a:off x="3976321" y="1898298"/>
        <a:ext cx="1840889" cy="1325440"/>
      </dsp:txXfrm>
    </dsp:sp>
    <dsp:sp modelId="{9878F47D-960E-44B5-A2C1-A52020D4CF1B}">
      <dsp:nvSpPr>
        <dsp:cNvPr id="0" name=""/>
        <dsp:cNvSpPr/>
      </dsp:nvSpPr>
      <dsp:spPr>
        <a:xfrm>
          <a:off x="3976321" y="1014671"/>
          <a:ext cx="1840889" cy="883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1839" tIns="165100" rIns="181839" bIns="165100" numCol="1" spcCol="1270" anchor="ctr" anchorCtr="0">
          <a:noAutofit/>
        </a:bodyPr>
        <a:lstStyle/>
        <a:p>
          <a:pPr marL="0" lvl="0" indent="0" algn="l" defTabSz="1600200">
            <a:lnSpc>
              <a:spcPct val="90000"/>
            </a:lnSpc>
            <a:spcBef>
              <a:spcPct val="0"/>
            </a:spcBef>
            <a:spcAft>
              <a:spcPct val="35000"/>
            </a:spcAft>
            <a:buNone/>
          </a:pPr>
          <a:r>
            <a:rPr lang="en-US" sz="3600" kern="1200"/>
            <a:t>03</a:t>
          </a:r>
          <a:endParaRPr lang="en-US" sz="3600" kern="1200" dirty="0"/>
        </a:p>
      </dsp:txBody>
      <dsp:txXfrm>
        <a:off x="3976321" y="1014671"/>
        <a:ext cx="1840889" cy="883626"/>
      </dsp:txXfrm>
    </dsp:sp>
    <dsp:sp modelId="{50F651FA-6B4F-4A46-985C-DC13F1A7B2C4}">
      <dsp:nvSpPr>
        <dsp:cNvPr id="0" name=""/>
        <dsp:cNvSpPr/>
      </dsp:nvSpPr>
      <dsp:spPr>
        <a:xfrm>
          <a:off x="5964481" y="1014671"/>
          <a:ext cx="1840889" cy="2209067"/>
        </a:xfrm>
        <a:prstGeom prst="rect">
          <a:avLst/>
        </a:prstGeom>
        <a:solidFill>
          <a:schemeClr val="accent5">
            <a:hueOff val="10445920"/>
            <a:satOff val="4615"/>
            <a:lumOff val="-5059"/>
            <a:alphaOff val="0"/>
          </a:schemeClr>
        </a:solidFill>
        <a:ln w="12700" cap="flat" cmpd="sng" algn="ctr">
          <a:solidFill>
            <a:schemeClr val="accent5">
              <a:hueOff val="10445920"/>
              <a:satOff val="4615"/>
              <a:lumOff val="-5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839" tIns="0" rIns="181839" bIns="330200" numCol="1" spcCol="1270" anchor="t" anchorCtr="0">
          <a:noAutofit/>
        </a:bodyPr>
        <a:lstStyle/>
        <a:p>
          <a:pPr marL="0" lvl="0" indent="0" algn="l" defTabSz="622300">
            <a:lnSpc>
              <a:spcPct val="90000"/>
            </a:lnSpc>
            <a:spcBef>
              <a:spcPct val="0"/>
            </a:spcBef>
            <a:spcAft>
              <a:spcPct val="35000"/>
            </a:spcAft>
            <a:buNone/>
          </a:pPr>
          <a:r>
            <a:rPr lang="en-GB" sz="1400" kern="1200" noProof="0" dirty="0">
              <a:latin typeface="+mn-lt"/>
            </a:rPr>
            <a:t>Results</a:t>
          </a:r>
        </a:p>
        <a:p>
          <a:pPr marL="57150" lvl="1" indent="-57150" algn="l" defTabSz="466725">
            <a:lnSpc>
              <a:spcPct val="90000"/>
            </a:lnSpc>
            <a:spcBef>
              <a:spcPct val="0"/>
            </a:spcBef>
            <a:spcAft>
              <a:spcPct val="15000"/>
            </a:spcAft>
            <a:buChar char="•"/>
          </a:pPr>
          <a:r>
            <a:rPr lang="en-GB" sz="1050" kern="1200" noProof="0" dirty="0">
              <a:latin typeface="+mn-lt"/>
            </a:rPr>
            <a:t> Cohorts</a:t>
          </a:r>
        </a:p>
        <a:p>
          <a:pPr marL="57150" lvl="1" indent="-57150" algn="l" defTabSz="466725">
            <a:lnSpc>
              <a:spcPct val="90000"/>
            </a:lnSpc>
            <a:spcBef>
              <a:spcPct val="0"/>
            </a:spcBef>
            <a:spcAft>
              <a:spcPct val="15000"/>
            </a:spcAft>
            <a:buChar char="•"/>
          </a:pPr>
          <a:r>
            <a:rPr lang="en-GB" sz="1050" kern="1200" noProof="0" dirty="0">
              <a:latin typeface="+mn-lt"/>
            </a:rPr>
            <a:t> Network changes</a:t>
          </a:r>
        </a:p>
        <a:p>
          <a:pPr marL="57150" lvl="1" indent="-57150" algn="l" defTabSz="466725">
            <a:lnSpc>
              <a:spcPct val="90000"/>
            </a:lnSpc>
            <a:spcBef>
              <a:spcPct val="0"/>
            </a:spcBef>
            <a:spcAft>
              <a:spcPct val="15000"/>
            </a:spcAft>
            <a:buChar char="•"/>
          </a:pPr>
          <a:r>
            <a:rPr lang="en-GB" sz="1050" kern="1200" noProof="0" dirty="0">
              <a:latin typeface="+mn-lt"/>
            </a:rPr>
            <a:t> Cross-validation</a:t>
          </a:r>
        </a:p>
      </dsp:txBody>
      <dsp:txXfrm>
        <a:off x="5964481" y="1898298"/>
        <a:ext cx="1840889" cy="1325440"/>
      </dsp:txXfrm>
    </dsp:sp>
    <dsp:sp modelId="{22F00205-B9C6-42E8-AF7F-276815CB5814}">
      <dsp:nvSpPr>
        <dsp:cNvPr id="0" name=""/>
        <dsp:cNvSpPr/>
      </dsp:nvSpPr>
      <dsp:spPr>
        <a:xfrm>
          <a:off x="5964481" y="1014671"/>
          <a:ext cx="1840889" cy="883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1839" tIns="165100" rIns="181839" bIns="165100" numCol="1" spcCol="1270" anchor="ctr" anchorCtr="0">
          <a:noAutofit/>
        </a:bodyPr>
        <a:lstStyle/>
        <a:p>
          <a:pPr marL="0" lvl="0" indent="0" algn="l" defTabSz="1600200">
            <a:lnSpc>
              <a:spcPct val="90000"/>
            </a:lnSpc>
            <a:spcBef>
              <a:spcPct val="0"/>
            </a:spcBef>
            <a:spcAft>
              <a:spcPct val="35000"/>
            </a:spcAft>
            <a:buNone/>
          </a:pPr>
          <a:r>
            <a:rPr lang="en-US" sz="3600" kern="1200"/>
            <a:t>04</a:t>
          </a:r>
          <a:endParaRPr lang="en-US" sz="3600" kern="1200" dirty="0"/>
        </a:p>
      </dsp:txBody>
      <dsp:txXfrm>
        <a:off x="5964481" y="1014671"/>
        <a:ext cx="1840889" cy="883626"/>
      </dsp:txXfrm>
    </dsp:sp>
    <dsp:sp modelId="{FA530254-F5E9-498E-9376-8EAF6B718A94}">
      <dsp:nvSpPr>
        <dsp:cNvPr id="0" name=""/>
        <dsp:cNvSpPr/>
      </dsp:nvSpPr>
      <dsp:spPr>
        <a:xfrm>
          <a:off x="7952642" y="1014671"/>
          <a:ext cx="1840889" cy="2209067"/>
        </a:xfrm>
        <a:prstGeom prst="rect">
          <a:avLst/>
        </a:prstGeom>
        <a:solidFill>
          <a:schemeClr val="accent5">
            <a:hueOff val="13927893"/>
            <a:satOff val="6154"/>
            <a:lumOff val="-6746"/>
            <a:alphaOff val="0"/>
          </a:schemeClr>
        </a:solidFill>
        <a:ln w="12700" cap="flat" cmpd="sng" algn="ctr">
          <a:solidFill>
            <a:schemeClr val="accent5">
              <a:hueOff val="13927893"/>
              <a:satOff val="6154"/>
              <a:lumOff val="-67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839" tIns="0" rIns="181839" bIns="330200" numCol="1" spcCol="1270" anchor="t" anchorCtr="0">
          <a:noAutofit/>
        </a:bodyPr>
        <a:lstStyle/>
        <a:p>
          <a:pPr marL="0" lvl="0" indent="0" algn="l" defTabSz="622300">
            <a:lnSpc>
              <a:spcPct val="90000"/>
            </a:lnSpc>
            <a:spcBef>
              <a:spcPct val="0"/>
            </a:spcBef>
            <a:spcAft>
              <a:spcPct val="35000"/>
            </a:spcAft>
            <a:buNone/>
          </a:pPr>
          <a:r>
            <a:rPr lang="en-GB" sz="1400" kern="1200" noProof="0" dirty="0">
              <a:latin typeface="+mn-lt"/>
            </a:rPr>
            <a:t>Conclusion</a:t>
          </a:r>
        </a:p>
      </dsp:txBody>
      <dsp:txXfrm>
        <a:off x="7952642" y="1898298"/>
        <a:ext cx="1840889" cy="1325440"/>
      </dsp:txXfrm>
    </dsp:sp>
    <dsp:sp modelId="{E105A549-D874-4CF1-B585-48F34784AF53}">
      <dsp:nvSpPr>
        <dsp:cNvPr id="0" name=""/>
        <dsp:cNvSpPr/>
      </dsp:nvSpPr>
      <dsp:spPr>
        <a:xfrm>
          <a:off x="7952642" y="1014671"/>
          <a:ext cx="1840889" cy="883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1839" tIns="165100" rIns="181839" bIns="165100" numCol="1" spcCol="1270" anchor="ctr" anchorCtr="0">
          <a:noAutofit/>
        </a:bodyPr>
        <a:lstStyle/>
        <a:p>
          <a:pPr marL="0" lvl="0" indent="0" algn="l" defTabSz="1600200">
            <a:lnSpc>
              <a:spcPct val="90000"/>
            </a:lnSpc>
            <a:spcBef>
              <a:spcPct val="0"/>
            </a:spcBef>
            <a:spcAft>
              <a:spcPct val="35000"/>
            </a:spcAft>
            <a:buNone/>
          </a:pPr>
          <a:r>
            <a:rPr lang="LID4096" sz="3600" kern="1200"/>
            <a:t>05</a:t>
          </a:r>
        </a:p>
      </dsp:txBody>
      <dsp:txXfrm>
        <a:off x="7952642" y="1014671"/>
        <a:ext cx="1840889" cy="883626"/>
      </dsp:txXfrm>
    </dsp:sp>
    <dsp:sp modelId="{0FD5659D-7E6E-4C6B-B072-B78AD5924D39}">
      <dsp:nvSpPr>
        <dsp:cNvPr id="0" name=""/>
        <dsp:cNvSpPr/>
      </dsp:nvSpPr>
      <dsp:spPr>
        <a:xfrm>
          <a:off x="9940802" y="1014671"/>
          <a:ext cx="1840889" cy="2209067"/>
        </a:xfrm>
        <a:prstGeom prst="rect">
          <a:avLst/>
        </a:prstGeom>
        <a:solidFill>
          <a:schemeClr val="accent5">
            <a:hueOff val="17409866"/>
            <a:satOff val="7692"/>
            <a:lumOff val="-8432"/>
            <a:alphaOff val="0"/>
          </a:schemeClr>
        </a:solidFill>
        <a:ln w="12700" cap="flat" cmpd="sng" algn="ctr">
          <a:solidFill>
            <a:schemeClr val="accent5">
              <a:hueOff val="17409866"/>
              <a:satOff val="7692"/>
              <a:lumOff val="-843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1839" tIns="0" rIns="181839" bIns="330200" numCol="1" spcCol="1270" anchor="t" anchorCtr="0">
          <a:noAutofit/>
        </a:bodyPr>
        <a:lstStyle/>
        <a:p>
          <a:pPr marL="0" lvl="0" indent="0" algn="l" defTabSz="622300">
            <a:lnSpc>
              <a:spcPct val="90000"/>
            </a:lnSpc>
            <a:spcBef>
              <a:spcPct val="0"/>
            </a:spcBef>
            <a:spcAft>
              <a:spcPct val="35000"/>
            </a:spcAft>
            <a:buNone/>
          </a:pPr>
          <a:r>
            <a:rPr lang="en-GB" sz="1400" kern="1200" noProof="0" dirty="0">
              <a:latin typeface="+mn-lt"/>
            </a:rPr>
            <a:t>Future research</a:t>
          </a:r>
        </a:p>
      </dsp:txBody>
      <dsp:txXfrm>
        <a:off x="9940802" y="1898298"/>
        <a:ext cx="1840889" cy="1325440"/>
      </dsp:txXfrm>
    </dsp:sp>
    <dsp:sp modelId="{8FF3EA33-3155-4D8C-80A4-8C063BBF32C8}">
      <dsp:nvSpPr>
        <dsp:cNvPr id="0" name=""/>
        <dsp:cNvSpPr/>
      </dsp:nvSpPr>
      <dsp:spPr>
        <a:xfrm>
          <a:off x="9940802" y="1014671"/>
          <a:ext cx="1840889" cy="883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1839" tIns="165100" rIns="181839" bIns="165100" numCol="1" spcCol="1270" anchor="ctr" anchorCtr="0">
          <a:noAutofit/>
        </a:bodyPr>
        <a:lstStyle/>
        <a:p>
          <a:pPr marL="0" lvl="0" indent="0" algn="l" defTabSz="1600200">
            <a:lnSpc>
              <a:spcPct val="90000"/>
            </a:lnSpc>
            <a:spcBef>
              <a:spcPct val="0"/>
            </a:spcBef>
            <a:spcAft>
              <a:spcPct val="35000"/>
            </a:spcAft>
            <a:buNone/>
          </a:pPr>
          <a:r>
            <a:rPr lang="LID4096" sz="3600" kern="1200"/>
            <a:t>06</a:t>
          </a:r>
        </a:p>
      </dsp:txBody>
      <dsp:txXfrm>
        <a:off x="9940802" y="1014671"/>
        <a:ext cx="1840889" cy="883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24714-D892-9249-B59F-262D95583099}">
      <dsp:nvSpPr>
        <dsp:cNvPr id="0" name=""/>
        <dsp:cNvSpPr/>
      </dsp:nvSpPr>
      <dsp:spPr>
        <a:xfrm>
          <a:off x="0" y="0"/>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F5BA53-0A6F-9A4E-AC10-7A5C99F59240}">
      <dsp:nvSpPr>
        <dsp:cNvPr id="0" name=""/>
        <dsp:cNvSpPr/>
      </dsp:nvSpPr>
      <dsp:spPr>
        <a:xfrm>
          <a:off x="0" y="0"/>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GB" sz="3800" kern="1200" noProof="0" dirty="0"/>
            <a:t>TCGA groups reinforce existing results and evidence</a:t>
          </a:r>
        </a:p>
      </dsp:txBody>
      <dsp:txXfrm>
        <a:off x="0" y="0"/>
        <a:ext cx="7452360" cy="1364926"/>
      </dsp:txXfrm>
    </dsp:sp>
    <dsp:sp modelId="{814F3C5B-7590-BE45-A52A-9473E5C4A340}">
      <dsp:nvSpPr>
        <dsp:cNvPr id="0" name=""/>
        <dsp:cNvSpPr/>
      </dsp:nvSpPr>
      <dsp:spPr>
        <a:xfrm>
          <a:off x="0" y="1364926"/>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42823-9AEA-FE49-8E1F-457D49BD18C2}">
      <dsp:nvSpPr>
        <dsp:cNvPr id="0" name=""/>
        <dsp:cNvSpPr/>
      </dsp:nvSpPr>
      <dsp:spPr>
        <a:xfrm>
          <a:off x="0" y="1364926"/>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GB" sz="3800" kern="1200" noProof="0" dirty="0"/>
            <a:t>Imaging MI gives a slight improvement</a:t>
          </a:r>
        </a:p>
      </dsp:txBody>
      <dsp:txXfrm>
        <a:off x="0" y="1364926"/>
        <a:ext cx="7452360" cy="1364926"/>
      </dsp:txXfrm>
    </dsp:sp>
    <dsp:sp modelId="{7D5AEA23-2020-4449-B9C2-DE89B77B3557}">
      <dsp:nvSpPr>
        <dsp:cNvPr id="0" name=""/>
        <dsp:cNvSpPr/>
      </dsp:nvSpPr>
      <dsp:spPr>
        <a:xfrm>
          <a:off x="0" y="2729853"/>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A82506-C555-534C-93BE-1B7703A121A0}">
      <dsp:nvSpPr>
        <dsp:cNvPr id="0" name=""/>
        <dsp:cNvSpPr/>
      </dsp:nvSpPr>
      <dsp:spPr>
        <a:xfrm>
          <a:off x="0" y="2729853"/>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GB" sz="3800" kern="1200" noProof="0" dirty="0"/>
            <a:t>Greatly increased versatility</a:t>
          </a:r>
        </a:p>
      </dsp:txBody>
      <dsp:txXfrm>
        <a:off x="0" y="2729853"/>
        <a:ext cx="7452360" cy="1364926"/>
      </dsp:txXfrm>
    </dsp:sp>
    <dsp:sp modelId="{0C0E8DEF-C07B-404B-8DAF-6860D18C39A8}">
      <dsp:nvSpPr>
        <dsp:cNvPr id="0" name=""/>
        <dsp:cNvSpPr/>
      </dsp:nvSpPr>
      <dsp:spPr>
        <a:xfrm>
          <a:off x="0" y="4094779"/>
          <a:ext cx="745236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BFE51F-AEDB-6E4E-A1B1-6FCEAC3C790C}">
      <dsp:nvSpPr>
        <dsp:cNvPr id="0" name=""/>
        <dsp:cNvSpPr/>
      </dsp:nvSpPr>
      <dsp:spPr>
        <a:xfrm>
          <a:off x="0" y="4094779"/>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GB" sz="3800" kern="1200" noProof="0" dirty="0"/>
            <a:t>Extension with Brno supports Imaging MI with US data</a:t>
          </a:r>
        </a:p>
      </dsp:txBody>
      <dsp:txXfrm>
        <a:off x="0" y="4094779"/>
        <a:ext cx="7452360" cy="1364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772C2-4EAE-DF41-A61C-72DBA80628B8}">
      <dsp:nvSpPr>
        <dsp:cNvPr id="0" name=""/>
        <dsp:cNvSpPr/>
      </dsp:nvSpPr>
      <dsp:spPr>
        <a:xfrm>
          <a:off x="0" y="0"/>
          <a:ext cx="745236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1748B8-A31C-9E44-82E3-AE107CB77DF0}">
      <dsp:nvSpPr>
        <dsp:cNvPr id="0" name=""/>
        <dsp:cNvSpPr/>
      </dsp:nvSpPr>
      <dsp:spPr>
        <a:xfrm>
          <a:off x="0" y="0"/>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GB" sz="3700" kern="1200" noProof="0" dirty="0"/>
            <a:t>Further exploration of (informed) imputation techniques</a:t>
          </a:r>
        </a:p>
      </dsp:txBody>
      <dsp:txXfrm>
        <a:off x="0" y="0"/>
        <a:ext cx="7452360" cy="1364926"/>
      </dsp:txXfrm>
    </dsp:sp>
    <dsp:sp modelId="{15D0F8A5-2BCB-D943-9557-89631463DE07}">
      <dsp:nvSpPr>
        <dsp:cNvPr id="0" name=""/>
        <dsp:cNvSpPr/>
      </dsp:nvSpPr>
      <dsp:spPr>
        <a:xfrm>
          <a:off x="0" y="1364926"/>
          <a:ext cx="745236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3DE9D9-32B6-F347-85E1-1285A690A6FD}">
      <dsp:nvSpPr>
        <dsp:cNvPr id="0" name=""/>
        <dsp:cNvSpPr/>
      </dsp:nvSpPr>
      <dsp:spPr>
        <a:xfrm>
          <a:off x="0" y="1364926"/>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GB" sz="3700" kern="1200" noProof="0" dirty="0"/>
            <a:t>Analysis and improvement of the survival side of the model</a:t>
          </a:r>
        </a:p>
      </dsp:txBody>
      <dsp:txXfrm>
        <a:off x="0" y="1364926"/>
        <a:ext cx="7452360" cy="1364926"/>
      </dsp:txXfrm>
    </dsp:sp>
    <dsp:sp modelId="{AB7EF7A9-87D7-1D40-B6DC-4EC4AE9B257E}">
      <dsp:nvSpPr>
        <dsp:cNvPr id="0" name=""/>
        <dsp:cNvSpPr/>
      </dsp:nvSpPr>
      <dsp:spPr>
        <a:xfrm>
          <a:off x="0" y="2729853"/>
          <a:ext cx="745236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E5FCC9-AF1E-1E4E-8626-16A325EB918C}">
      <dsp:nvSpPr>
        <dsp:cNvPr id="0" name=""/>
        <dsp:cNvSpPr/>
      </dsp:nvSpPr>
      <dsp:spPr>
        <a:xfrm>
          <a:off x="0" y="2729853"/>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GB" sz="3700" kern="1200" noProof="0" dirty="0"/>
            <a:t>Enhance the MRI MI data</a:t>
          </a:r>
        </a:p>
      </dsp:txBody>
      <dsp:txXfrm>
        <a:off x="0" y="2729853"/>
        <a:ext cx="7452360" cy="1364926"/>
      </dsp:txXfrm>
    </dsp:sp>
    <dsp:sp modelId="{09EDD4C3-BD5F-0D40-A4DF-0E60CA5AB58B}">
      <dsp:nvSpPr>
        <dsp:cNvPr id="0" name=""/>
        <dsp:cNvSpPr/>
      </dsp:nvSpPr>
      <dsp:spPr>
        <a:xfrm>
          <a:off x="0" y="4094779"/>
          <a:ext cx="745236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4BAECF-3C4A-904B-BF0D-4A23C2D4952F}">
      <dsp:nvSpPr>
        <dsp:cNvPr id="0" name=""/>
        <dsp:cNvSpPr/>
      </dsp:nvSpPr>
      <dsp:spPr>
        <a:xfrm>
          <a:off x="0" y="4094779"/>
          <a:ext cx="7452360" cy="136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GB" sz="3700" kern="1200" noProof="0" dirty="0"/>
            <a:t>Clinical trial (ENDORISK-I)</a:t>
          </a:r>
        </a:p>
      </dsp:txBody>
      <dsp:txXfrm>
        <a:off x="0" y="4094779"/>
        <a:ext cx="7452360" cy="136492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D38F69-FDF1-C8A5-6DB4-365C3A0B4F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a:extLst>
              <a:ext uri="{FF2B5EF4-FFF2-40B4-BE49-F238E27FC236}">
                <a16:creationId xmlns:a16="http://schemas.microsoft.com/office/drawing/2014/main" id="{4A92B62C-0AC8-4A4D-FD5F-A5386FF31D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6B176F-51EA-43FA-A5A1-EF2EF77DC6E4}" type="datetimeFigureOut">
              <a:rPr lang="LID4096" smtClean="0"/>
              <a:t>2/27/24</a:t>
            </a:fld>
            <a:endParaRPr lang="LID4096"/>
          </a:p>
        </p:txBody>
      </p:sp>
      <p:sp>
        <p:nvSpPr>
          <p:cNvPr id="4" name="Footer Placeholder 3">
            <a:extLst>
              <a:ext uri="{FF2B5EF4-FFF2-40B4-BE49-F238E27FC236}">
                <a16:creationId xmlns:a16="http://schemas.microsoft.com/office/drawing/2014/main" id="{2B499C5D-8B60-6B59-D977-37EDA11FADC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5" name="Slide Number Placeholder 4">
            <a:extLst>
              <a:ext uri="{FF2B5EF4-FFF2-40B4-BE49-F238E27FC236}">
                <a16:creationId xmlns:a16="http://schemas.microsoft.com/office/drawing/2014/main" id="{CF1FC7F7-4C1B-51EB-AAEA-F07ED588317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45BD0B-6CB4-4F5D-826C-F12FD34B91B5}" type="slidenum">
              <a:rPr lang="LID4096" smtClean="0"/>
              <a:t>‹#›</a:t>
            </a:fld>
            <a:endParaRPr lang="LID4096"/>
          </a:p>
        </p:txBody>
      </p:sp>
    </p:spTree>
    <p:extLst>
      <p:ext uri="{BB962C8B-B14F-4D97-AF65-F5344CB8AC3E}">
        <p14:creationId xmlns:p14="http://schemas.microsoft.com/office/powerpoint/2010/main" val="9302897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54CEB-F7AF-9C4F-A478-5D74B23640B7}" type="datetimeFigureOut">
              <a:rPr lang="en-GB" smtClean="0"/>
              <a:t>27/02/2024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0906AD-6284-4641-BF14-71BE50258F17}" type="slidenum">
              <a:rPr lang="en-GB" smtClean="0"/>
              <a:t>‹#›</a:t>
            </a:fld>
            <a:endParaRPr lang="en-GB" dirty="0"/>
          </a:p>
        </p:txBody>
      </p:sp>
    </p:spTree>
    <p:extLst>
      <p:ext uri="{BB962C8B-B14F-4D97-AF65-F5344CB8AC3E}">
        <p14:creationId xmlns:p14="http://schemas.microsoft.com/office/powerpoint/2010/main" val="2745408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1</a:t>
            </a:fld>
            <a:endParaRPr lang="en-GB" dirty="0"/>
          </a:p>
        </p:txBody>
      </p:sp>
    </p:spTree>
    <p:extLst>
      <p:ext uri="{BB962C8B-B14F-4D97-AF65-F5344CB8AC3E}">
        <p14:creationId xmlns:p14="http://schemas.microsoft.com/office/powerpoint/2010/main" val="789797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12</a:t>
            </a:fld>
            <a:endParaRPr lang="en-GB" dirty="0"/>
          </a:p>
        </p:txBody>
      </p:sp>
    </p:spTree>
    <p:extLst>
      <p:ext uri="{BB962C8B-B14F-4D97-AF65-F5344CB8AC3E}">
        <p14:creationId xmlns:p14="http://schemas.microsoft.com/office/powerpoint/2010/main" val="450183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13</a:t>
            </a:fld>
            <a:endParaRPr lang="en-GB" dirty="0"/>
          </a:p>
        </p:txBody>
      </p:sp>
    </p:spTree>
    <p:extLst>
      <p:ext uri="{BB962C8B-B14F-4D97-AF65-F5344CB8AC3E}">
        <p14:creationId xmlns:p14="http://schemas.microsoft.com/office/powerpoint/2010/main" val="850138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26</a:t>
            </a:fld>
            <a:endParaRPr lang="en-GB" dirty="0"/>
          </a:p>
        </p:txBody>
      </p:sp>
    </p:spTree>
    <p:extLst>
      <p:ext uri="{BB962C8B-B14F-4D97-AF65-F5344CB8AC3E}">
        <p14:creationId xmlns:p14="http://schemas.microsoft.com/office/powerpoint/2010/main" val="265644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2</a:t>
            </a:fld>
            <a:endParaRPr lang="en-GB" dirty="0"/>
          </a:p>
        </p:txBody>
      </p:sp>
    </p:spTree>
    <p:extLst>
      <p:ext uri="{BB962C8B-B14F-4D97-AF65-F5344CB8AC3E}">
        <p14:creationId xmlns:p14="http://schemas.microsoft.com/office/powerpoint/2010/main" val="3606235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3</a:t>
            </a:fld>
            <a:endParaRPr lang="en-GB" dirty="0"/>
          </a:p>
        </p:txBody>
      </p:sp>
    </p:spTree>
    <p:extLst>
      <p:ext uri="{BB962C8B-B14F-4D97-AF65-F5344CB8AC3E}">
        <p14:creationId xmlns:p14="http://schemas.microsoft.com/office/powerpoint/2010/main" val="278526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4</a:t>
            </a:fld>
            <a:endParaRPr lang="en-GB" dirty="0"/>
          </a:p>
        </p:txBody>
      </p:sp>
    </p:spTree>
    <p:extLst>
      <p:ext uri="{BB962C8B-B14F-4D97-AF65-F5344CB8AC3E}">
        <p14:creationId xmlns:p14="http://schemas.microsoft.com/office/powerpoint/2010/main" val="219473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5</a:t>
            </a:fld>
            <a:endParaRPr lang="en-GB" dirty="0"/>
          </a:p>
        </p:txBody>
      </p:sp>
    </p:spTree>
    <p:extLst>
      <p:ext uri="{BB962C8B-B14F-4D97-AF65-F5344CB8AC3E}">
        <p14:creationId xmlns:p14="http://schemas.microsoft.com/office/powerpoint/2010/main" val="154564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6</a:t>
            </a:fld>
            <a:endParaRPr lang="en-GB" dirty="0"/>
          </a:p>
        </p:txBody>
      </p:sp>
    </p:spTree>
    <p:extLst>
      <p:ext uri="{BB962C8B-B14F-4D97-AF65-F5344CB8AC3E}">
        <p14:creationId xmlns:p14="http://schemas.microsoft.com/office/powerpoint/2010/main" val="397962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8</a:t>
            </a:fld>
            <a:endParaRPr lang="en-GB" dirty="0"/>
          </a:p>
        </p:txBody>
      </p:sp>
    </p:spTree>
    <p:extLst>
      <p:ext uri="{BB962C8B-B14F-4D97-AF65-F5344CB8AC3E}">
        <p14:creationId xmlns:p14="http://schemas.microsoft.com/office/powerpoint/2010/main" val="241239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9</a:t>
            </a:fld>
            <a:endParaRPr lang="en-GB" dirty="0"/>
          </a:p>
        </p:txBody>
      </p:sp>
    </p:spTree>
    <p:extLst>
      <p:ext uri="{BB962C8B-B14F-4D97-AF65-F5344CB8AC3E}">
        <p14:creationId xmlns:p14="http://schemas.microsoft.com/office/powerpoint/2010/main" val="3524508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0906AD-6284-4641-BF14-71BE50258F17}" type="slidenum">
              <a:rPr lang="en-GB" smtClean="0"/>
              <a:t>10</a:t>
            </a:fld>
            <a:endParaRPr lang="en-GB" dirty="0"/>
          </a:p>
        </p:txBody>
      </p:sp>
    </p:spTree>
    <p:extLst>
      <p:ext uri="{BB962C8B-B14F-4D97-AF65-F5344CB8AC3E}">
        <p14:creationId xmlns:p14="http://schemas.microsoft.com/office/powerpoint/2010/main" val="396654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2/27/24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1160479" y="43856"/>
            <a:ext cx="139248" cy="13029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57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2/27/24</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526919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2/27/24</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378489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727B71-B4B6-4823-80A1-68C40B475118}"/>
              </a:ext>
            </a:extLst>
          </p:cNvPr>
          <p:cNvSpPr/>
          <p:nvPr/>
        </p:nvSpPr>
        <p:spPr>
          <a:xfrm>
            <a:off x="548640" y="0"/>
            <a:ext cx="11155680" cy="149144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548640" y="426514"/>
            <a:ext cx="146304" cy="9538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311865"/>
            <a:ext cx="10168128" cy="1179576"/>
          </a:xfrm>
        </p:spPr>
        <p:txBody>
          <a:bodyPr>
            <a:normAutofit/>
          </a:bodyPr>
          <a:lstStyle>
            <a:lvl1pPr>
              <a:defRPr sz="40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1803305"/>
            <a:ext cx="10168128" cy="3694176"/>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2/27/24</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cxnSp>
        <p:nvCxnSpPr>
          <p:cNvPr id="13" name="Straight Connector 12">
            <a:extLst>
              <a:ext uri="{FF2B5EF4-FFF2-40B4-BE49-F238E27FC236}">
                <a16:creationId xmlns:a16="http://schemas.microsoft.com/office/drawing/2014/main" id="{4AF20FC7-4A00-AF76-562F-34464CAD17F9}"/>
              </a:ext>
            </a:extLst>
          </p:cNvPr>
          <p:cNvCxnSpPr>
            <a:cxnSpLocks/>
          </p:cNvCxnSpPr>
          <p:nvPr userDrawn="1"/>
        </p:nvCxnSpPr>
        <p:spPr>
          <a:xfrm>
            <a:off x="1274885" y="1491440"/>
            <a:ext cx="9821007" cy="0"/>
          </a:xfrm>
          <a:prstGeom prst="line">
            <a:avLst/>
          </a:prstGeom>
          <a:ln w="38100">
            <a:solidFill>
              <a:srgbClr val="000000">
                <a:alpha val="23137"/>
              </a:srgb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9562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2/27/24</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211987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2/27/24</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533970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2/27/24</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31953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2/27/24</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746571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2/27/24</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719849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2/27/24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53991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2/27/24</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512552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2/27/24</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187821926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36" r:id="rId6"/>
    <p:sldLayoutId id="2147483741"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4000" b="1" kern="1200">
          <a:solidFill>
            <a:schemeClr val="tx1"/>
          </a:solidFill>
          <a:latin typeface="Aptos ExtraBold" panose="020B0004020202020204" pitchFamily="34" charset="0"/>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Aptos SemiBold" panose="020B0004020202020204" pitchFamily="34" charset="0"/>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Aptos SemiBold" panose="020B0004020202020204" pitchFamily="34" charset="0"/>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Aptos SemiBold" panose="020B0004020202020204" pitchFamily="34" charset="0"/>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Aptos SemiBold" panose="020B0004020202020204" pitchFamily="34" charset="0"/>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Aptos SemiBold" panose="020B00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descr="A blue and green swirls&#10;&#10;Description automatically generated">
            <a:extLst>
              <a:ext uri="{FF2B5EF4-FFF2-40B4-BE49-F238E27FC236}">
                <a16:creationId xmlns:a16="http://schemas.microsoft.com/office/drawing/2014/main" id="{2CE022C0-D6BD-4854-689D-B87FAA827F5B}"/>
              </a:ext>
            </a:extLst>
          </p:cNvPr>
          <p:cNvPicPr>
            <a:picLocks noChangeAspect="1"/>
          </p:cNvPicPr>
          <p:nvPr/>
        </p:nvPicPr>
        <p:blipFill rotWithShape="1">
          <a:blip r:embed="rId3"/>
          <a:srcRect t="3256" b="11517"/>
          <a:stretch/>
        </p:blipFill>
        <p:spPr>
          <a:xfrm>
            <a:off x="20" y="10"/>
            <a:ext cx="12191981" cy="6857990"/>
          </a:xfrm>
          <a:prstGeom prst="rect">
            <a:avLst/>
          </a:prstGeom>
        </p:spPr>
      </p:pic>
      <p:sp>
        <p:nvSpPr>
          <p:cNvPr id="32" name="Rectangle 3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99DFEC-29F3-C358-DC59-90A7FB6B60D2}"/>
              </a:ext>
            </a:extLst>
          </p:cNvPr>
          <p:cNvSpPr>
            <a:spLocks noGrp="1"/>
          </p:cNvSpPr>
          <p:nvPr>
            <p:ph type="ctrTitle"/>
          </p:nvPr>
        </p:nvSpPr>
        <p:spPr>
          <a:xfrm>
            <a:off x="404553" y="3091928"/>
            <a:ext cx="9078562" cy="2387600"/>
          </a:xfrm>
        </p:spPr>
        <p:txBody>
          <a:bodyPr>
            <a:normAutofit/>
          </a:bodyPr>
          <a:lstStyle/>
          <a:p>
            <a:r>
              <a:rPr lang="en-GB" sz="6600" noProof="0" dirty="0">
                <a:solidFill>
                  <a:schemeClr val="bg1"/>
                </a:solidFill>
                <a:latin typeface="Aptos ExtraBold" panose="020F0502020204030204" pitchFamily="34" charset="0"/>
              </a:rPr>
              <a:t>ENDORISK</a:t>
            </a:r>
          </a:p>
        </p:txBody>
      </p:sp>
      <p:sp>
        <p:nvSpPr>
          <p:cNvPr id="34" name="Rectangle: Rounded Corners 3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D4B1BFA8-CA6C-D684-57AA-3FC952871C09}"/>
              </a:ext>
            </a:extLst>
          </p:cNvPr>
          <p:cNvSpPr>
            <a:spLocks noGrp="1"/>
          </p:cNvSpPr>
          <p:nvPr>
            <p:ph type="subTitle" idx="1"/>
          </p:nvPr>
        </p:nvSpPr>
        <p:spPr>
          <a:xfrm>
            <a:off x="404553" y="5624945"/>
            <a:ext cx="9078562" cy="592975"/>
          </a:xfrm>
        </p:spPr>
        <p:txBody>
          <a:bodyPr anchor="ctr">
            <a:noAutofit/>
          </a:bodyPr>
          <a:lstStyle/>
          <a:p>
            <a:pPr>
              <a:lnSpc>
                <a:spcPct val="100000"/>
              </a:lnSpc>
            </a:pPr>
            <a:r>
              <a:rPr lang="en-GB" sz="2400" noProof="0" dirty="0">
                <a:solidFill>
                  <a:schemeClr val="bg1"/>
                </a:solidFill>
                <a:latin typeface="Aptos SemiBold" panose="020B0004020202020204" pitchFamily="34" charset="0"/>
              </a:rPr>
              <a:t>Preoperative risk stratification using Bayesian networks and data</a:t>
            </a:r>
          </a:p>
        </p:txBody>
      </p:sp>
    </p:spTree>
    <p:extLst>
      <p:ext uri="{BB962C8B-B14F-4D97-AF65-F5344CB8AC3E}">
        <p14:creationId xmlns:p14="http://schemas.microsoft.com/office/powerpoint/2010/main" val="147277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7C56-9E73-9369-A302-39BC234AA825}"/>
              </a:ext>
            </a:extLst>
          </p:cNvPr>
          <p:cNvSpPr>
            <a:spLocks noGrp="1"/>
          </p:cNvSpPr>
          <p:nvPr>
            <p:ph type="title"/>
          </p:nvPr>
        </p:nvSpPr>
        <p:spPr>
          <a:xfrm>
            <a:off x="697906" y="311865"/>
            <a:ext cx="11331724" cy="1179576"/>
          </a:xfrm>
        </p:spPr>
        <p:txBody>
          <a:bodyPr>
            <a:normAutofit/>
          </a:bodyPr>
          <a:lstStyle/>
          <a:p>
            <a:r>
              <a:rPr lang="en-GB" noProof="0" dirty="0"/>
              <a:t>Additions – imaging myometrium invasion</a:t>
            </a:r>
          </a:p>
        </p:txBody>
      </p:sp>
      <p:sp>
        <p:nvSpPr>
          <p:cNvPr id="8" name="TextBox 7">
            <a:extLst>
              <a:ext uri="{FF2B5EF4-FFF2-40B4-BE49-F238E27FC236}">
                <a16:creationId xmlns:a16="http://schemas.microsoft.com/office/drawing/2014/main" id="{B881FE5E-4DEA-D669-176A-60D12851B28A}"/>
              </a:ext>
            </a:extLst>
          </p:cNvPr>
          <p:cNvSpPr txBox="1"/>
          <p:nvPr/>
        </p:nvSpPr>
        <p:spPr>
          <a:xfrm>
            <a:off x="1643865" y="1736333"/>
            <a:ext cx="2958957" cy="461665"/>
          </a:xfrm>
          <a:prstGeom prst="rect">
            <a:avLst/>
          </a:prstGeom>
          <a:noFill/>
        </p:spPr>
        <p:txBody>
          <a:bodyPr wrap="square" rtlCol="0">
            <a:spAutoFit/>
          </a:bodyPr>
          <a:lstStyle/>
          <a:p>
            <a:pPr algn="ctr"/>
            <a:r>
              <a:rPr lang="nl-NL" sz="2400" dirty="0"/>
              <a:t>MRI</a:t>
            </a:r>
          </a:p>
        </p:txBody>
      </p:sp>
      <p:sp>
        <p:nvSpPr>
          <p:cNvPr id="50" name="TextBox 49">
            <a:extLst>
              <a:ext uri="{FF2B5EF4-FFF2-40B4-BE49-F238E27FC236}">
                <a16:creationId xmlns:a16="http://schemas.microsoft.com/office/drawing/2014/main" id="{EEA9754A-F5C1-E60A-87F1-ED4631E6DDFF}"/>
              </a:ext>
            </a:extLst>
          </p:cNvPr>
          <p:cNvSpPr txBox="1"/>
          <p:nvPr/>
        </p:nvSpPr>
        <p:spPr>
          <a:xfrm>
            <a:off x="7018146" y="1736332"/>
            <a:ext cx="2958957" cy="461665"/>
          </a:xfrm>
          <a:prstGeom prst="rect">
            <a:avLst/>
          </a:prstGeom>
          <a:noFill/>
        </p:spPr>
        <p:txBody>
          <a:bodyPr wrap="square" rtlCol="0">
            <a:spAutoFit/>
          </a:bodyPr>
          <a:lstStyle/>
          <a:p>
            <a:pPr algn="ctr"/>
            <a:r>
              <a:rPr lang="nl-NL" sz="2400" dirty="0"/>
              <a:t>US</a:t>
            </a:r>
          </a:p>
        </p:txBody>
      </p:sp>
      <p:cxnSp>
        <p:nvCxnSpPr>
          <p:cNvPr id="76" name="Straight Connector 75">
            <a:extLst>
              <a:ext uri="{FF2B5EF4-FFF2-40B4-BE49-F238E27FC236}">
                <a16:creationId xmlns:a16="http://schemas.microsoft.com/office/drawing/2014/main" id="{9630E5B6-FC4E-E2EA-ADD8-2A7427A08B8F}"/>
              </a:ext>
            </a:extLst>
          </p:cNvPr>
          <p:cNvCxnSpPr>
            <a:cxnSpLocks/>
          </p:cNvCxnSpPr>
          <p:nvPr/>
        </p:nvCxnSpPr>
        <p:spPr>
          <a:xfrm>
            <a:off x="5905147" y="1705142"/>
            <a:ext cx="0" cy="3854830"/>
          </a:xfrm>
          <a:prstGeom prst="line">
            <a:avLst/>
          </a:prstGeom>
          <a:ln w="28575">
            <a:solidFill>
              <a:srgbClr val="C4C4C4"/>
            </a:solidFill>
          </a:ln>
        </p:spPr>
        <p:style>
          <a:lnRef idx="2">
            <a:schemeClr val="accent5"/>
          </a:lnRef>
          <a:fillRef idx="0">
            <a:schemeClr val="accent5"/>
          </a:fillRef>
          <a:effectRef idx="1">
            <a:schemeClr val="accent5"/>
          </a:effectRef>
          <a:fontRef idx="minor">
            <a:schemeClr val="tx1"/>
          </a:fontRef>
        </p:style>
      </p:cxnSp>
      <p:sp>
        <p:nvSpPr>
          <p:cNvPr id="4" name="Content Placeholder 3">
            <a:extLst>
              <a:ext uri="{FF2B5EF4-FFF2-40B4-BE49-F238E27FC236}">
                <a16:creationId xmlns:a16="http://schemas.microsoft.com/office/drawing/2014/main" id="{D8D06C80-6E67-BE22-67B9-D6AEC1BC1ED0}"/>
              </a:ext>
            </a:extLst>
          </p:cNvPr>
          <p:cNvSpPr>
            <a:spLocks noGrp="1"/>
          </p:cNvSpPr>
          <p:nvPr>
            <p:ph idx="1"/>
          </p:nvPr>
        </p:nvSpPr>
        <p:spPr>
          <a:xfrm>
            <a:off x="770498" y="2442888"/>
            <a:ext cx="4705690" cy="2947108"/>
          </a:xfrm>
        </p:spPr>
        <p:txBody>
          <a:bodyPr>
            <a:normAutofit/>
          </a:bodyPr>
          <a:lstStyle/>
          <a:p>
            <a:r>
              <a:rPr lang="en-GB" noProof="0" dirty="0"/>
              <a:t>Sensitivity 80% [73 – 86]</a:t>
            </a:r>
          </a:p>
          <a:p>
            <a:r>
              <a:rPr lang="en-GB" noProof="0" dirty="0"/>
              <a:t>Specificity 81% [70 – 89]</a:t>
            </a:r>
          </a:p>
          <a:p>
            <a:r>
              <a:rPr lang="en-GB" noProof="0" dirty="0"/>
              <a:t>Utilised to detect enlarged lymph nodes</a:t>
            </a:r>
          </a:p>
          <a:p>
            <a:r>
              <a:rPr lang="en-GB" noProof="0" dirty="0"/>
              <a:t>Expensive</a:t>
            </a:r>
          </a:p>
        </p:txBody>
      </p:sp>
      <p:sp>
        <p:nvSpPr>
          <p:cNvPr id="9" name="TextBox 8">
            <a:extLst>
              <a:ext uri="{FF2B5EF4-FFF2-40B4-BE49-F238E27FC236}">
                <a16:creationId xmlns:a16="http://schemas.microsoft.com/office/drawing/2014/main" id="{FF8CDB15-18B2-A2F3-803B-078590853B35}"/>
              </a:ext>
            </a:extLst>
          </p:cNvPr>
          <p:cNvSpPr txBox="1"/>
          <p:nvPr/>
        </p:nvSpPr>
        <p:spPr>
          <a:xfrm>
            <a:off x="3951902" y="5136080"/>
            <a:ext cx="1524286" cy="253916"/>
          </a:xfrm>
          <a:prstGeom prst="rect">
            <a:avLst/>
          </a:prstGeom>
          <a:noFill/>
        </p:spPr>
        <p:txBody>
          <a:bodyPr wrap="square" rtlCol="0">
            <a:spAutoFit/>
          </a:bodyPr>
          <a:lstStyle/>
          <a:p>
            <a:r>
              <a:rPr lang="en-GB" sz="1050" dirty="0">
                <a:solidFill>
                  <a:schemeClr val="bg1">
                    <a:lumMod val="50000"/>
                  </a:schemeClr>
                </a:solidFill>
              </a:rPr>
              <a:t>(Spagnol et al. 2022)</a:t>
            </a:r>
          </a:p>
        </p:txBody>
      </p:sp>
      <p:sp>
        <p:nvSpPr>
          <p:cNvPr id="10" name="TextBox 9">
            <a:extLst>
              <a:ext uri="{FF2B5EF4-FFF2-40B4-BE49-F238E27FC236}">
                <a16:creationId xmlns:a16="http://schemas.microsoft.com/office/drawing/2014/main" id="{4D271E83-E614-14A7-985D-0AC9283B306E}"/>
              </a:ext>
            </a:extLst>
          </p:cNvPr>
          <p:cNvSpPr txBox="1"/>
          <p:nvPr/>
        </p:nvSpPr>
        <p:spPr>
          <a:xfrm>
            <a:off x="9277404" y="5136080"/>
            <a:ext cx="1524286" cy="253916"/>
          </a:xfrm>
          <a:prstGeom prst="rect">
            <a:avLst/>
          </a:prstGeom>
          <a:noFill/>
        </p:spPr>
        <p:txBody>
          <a:bodyPr wrap="square" rtlCol="0">
            <a:spAutoFit/>
          </a:bodyPr>
          <a:lstStyle/>
          <a:p>
            <a:r>
              <a:rPr lang="en-GB" sz="1050" dirty="0">
                <a:solidFill>
                  <a:schemeClr val="bg1">
                    <a:lumMod val="50000"/>
                  </a:schemeClr>
                </a:solidFill>
              </a:rPr>
              <a:t>(Ziogas et al. 2022)</a:t>
            </a:r>
          </a:p>
        </p:txBody>
      </p:sp>
      <p:sp>
        <p:nvSpPr>
          <p:cNvPr id="11" name="Content Placeholder 3">
            <a:extLst>
              <a:ext uri="{FF2B5EF4-FFF2-40B4-BE49-F238E27FC236}">
                <a16:creationId xmlns:a16="http://schemas.microsoft.com/office/drawing/2014/main" id="{C5E6B12D-26D0-E46C-83DE-C2B0B29227A9}"/>
              </a:ext>
            </a:extLst>
          </p:cNvPr>
          <p:cNvSpPr txBox="1">
            <a:spLocks/>
          </p:cNvSpPr>
          <p:nvPr/>
        </p:nvSpPr>
        <p:spPr>
          <a:xfrm>
            <a:off x="6096000" y="2442888"/>
            <a:ext cx="4705690" cy="294710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Sensitivity 78% [68 – 87]</a:t>
            </a:r>
          </a:p>
          <a:p>
            <a:r>
              <a:rPr lang="en-GB" dirty="0"/>
              <a:t>Specificity 82% [75 – 88]</a:t>
            </a:r>
          </a:p>
          <a:p>
            <a:r>
              <a:rPr lang="en-GB" dirty="0"/>
              <a:t>Cheap and available in more clinical settings</a:t>
            </a:r>
          </a:p>
          <a:p>
            <a:r>
              <a:rPr lang="en-GB" dirty="0"/>
              <a:t>Expert needed</a:t>
            </a:r>
          </a:p>
          <a:p>
            <a:pPr marL="0" indent="0">
              <a:buNone/>
            </a:pPr>
            <a:endParaRPr lang="en-GB" dirty="0"/>
          </a:p>
          <a:p>
            <a:pPr marL="0" indent="0">
              <a:buNone/>
            </a:pPr>
            <a:endParaRPr lang="en-GB" dirty="0"/>
          </a:p>
          <a:p>
            <a:pPr marL="0" indent="0">
              <a:buNone/>
            </a:pPr>
            <a:endParaRPr lang="en-GB" dirty="0"/>
          </a:p>
        </p:txBody>
      </p:sp>
      <p:sp>
        <p:nvSpPr>
          <p:cNvPr id="14" name="TextBox 13">
            <a:extLst>
              <a:ext uri="{FF2B5EF4-FFF2-40B4-BE49-F238E27FC236}">
                <a16:creationId xmlns:a16="http://schemas.microsoft.com/office/drawing/2014/main" id="{FEB079DC-D3D6-0247-A509-9D501AD48C60}"/>
              </a:ext>
            </a:extLst>
          </p:cNvPr>
          <p:cNvSpPr txBox="1"/>
          <p:nvPr/>
        </p:nvSpPr>
        <p:spPr>
          <a:xfrm>
            <a:off x="2978016" y="6032740"/>
            <a:ext cx="5854262" cy="523220"/>
          </a:xfrm>
          <a:prstGeom prst="rect">
            <a:avLst/>
          </a:prstGeom>
          <a:noFill/>
        </p:spPr>
        <p:txBody>
          <a:bodyPr wrap="square" rtlCol="0">
            <a:spAutoFit/>
          </a:bodyPr>
          <a:lstStyle/>
          <a:p>
            <a:pPr algn="ctr"/>
            <a:r>
              <a:rPr lang="en-GB" sz="2800" dirty="0"/>
              <a:t>Combine into an imaging MI node</a:t>
            </a:r>
          </a:p>
        </p:txBody>
      </p:sp>
    </p:spTree>
    <p:extLst>
      <p:ext uri="{BB962C8B-B14F-4D97-AF65-F5344CB8AC3E}">
        <p14:creationId xmlns:p14="http://schemas.microsoft.com/office/powerpoint/2010/main" val="27524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B413991-2A4D-DF5E-DEA7-2A50516D4F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2286" y="111610"/>
            <a:ext cx="9047427" cy="6634779"/>
          </a:xfrm>
          <a:prstGeom prst="rect">
            <a:avLst/>
          </a:prstGeom>
        </p:spPr>
      </p:pic>
    </p:spTree>
    <p:extLst>
      <p:ext uri="{BB962C8B-B14F-4D97-AF65-F5344CB8AC3E}">
        <p14:creationId xmlns:p14="http://schemas.microsoft.com/office/powerpoint/2010/main" val="1335146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CAADF-AD85-A9A3-1511-6EDC79E5AF15}"/>
              </a:ext>
            </a:extLst>
          </p:cNvPr>
          <p:cNvSpPr>
            <a:spLocks noGrp="1"/>
          </p:cNvSpPr>
          <p:nvPr>
            <p:ph type="title"/>
          </p:nvPr>
        </p:nvSpPr>
        <p:spPr/>
        <p:txBody>
          <a:bodyPr>
            <a:normAutofit/>
          </a:bodyPr>
          <a:lstStyle/>
          <a:p>
            <a:r>
              <a:rPr lang="en-GB" dirty="0"/>
              <a:t>Cohorts</a:t>
            </a:r>
            <a:endParaRPr lang="en-GB" noProof="0" dirty="0"/>
          </a:p>
        </p:txBody>
      </p:sp>
      <p:sp>
        <p:nvSpPr>
          <p:cNvPr id="6" name="Freeform: Shape 5">
            <a:extLst>
              <a:ext uri="{FF2B5EF4-FFF2-40B4-BE49-F238E27FC236}">
                <a16:creationId xmlns:a16="http://schemas.microsoft.com/office/drawing/2014/main" id="{8778DA44-5EBB-8542-08E9-20A6413C1E3F}"/>
              </a:ext>
            </a:extLst>
          </p:cNvPr>
          <p:cNvSpPr/>
          <p:nvPr/>
        </p:nvSpPr>
        <p:spPr>
          <a:xfrm>
            <a:off x="221092" y="2235666"/>
            <a:ext cx="2778592" cy="3334310"/>
          </a:xfrm>
          <a:custGeom>
            <a:avLst/>
            <a:gdLst>
              <a:gd name="connsiteX0" fmla="*/ 0 w 2778592"/>
              <a:gd name="connsiteY0" fmla="*/ 0 h 3334310"/>
              <a:gd name="connsiteX1" fmla="*/ 2778592 w 2778592"/>
              <a:gd name="connsiteY1" fmla="*/ 0 h 3334310"/>
              <a:gd name="connsiteX2" fmla="*/ 2778592 w 2778592"/>
              <a:gd name="connsiteY2" fmla="*/ 3334310 h 3334310"/>
              <a:gd name="connsiteX3" fmla="*/ 0 w 2778592"/>
              <a:gd name="connsiteY3" fmla="*/ 3334310 h 3334310"/>
              <a:gd name="connsiteX4" fmla="*/ 0 w 2778592"/>
              <a:gd name="connsiteY4" fmla="*/ 0 h 333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92" h="3334310">
                <a:moveTo>
                  <a:pt x="0" y="0"/>
                </a:moveTo>
                <a:lnTo>
                  <a:pt x="2778592" y="0"/>
                </a:lnTo>
                <a:lnTo>
                  <a:pt x="2778592" y="3334310"/>
                </a:lnTo>
                <a:lnTo>
                  <a:pt x="0" y="333431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74463" tIns="1333724" rIns="274463" bIns="330200" numCol="1" spcCol="1270" anchor="t" anchorCtr="0">
            <a:noAutofit/>
          </a:bodyPr>
          <a:lstStyle/>
          <a:p>
            <a:pPr defTabSz="622300">
              <a:lnSpc>
                <a:spcPct val="90000"/>
              </a:lnSpc>
              <a:spcBef>
                <a:spcPct val="0"/>
              </a:spcBef>
              <a:spcAft>
                <a:spcPct val="35000"/>
              </a:spcAft>
            </a:pPr>
            <a:r>
              <a:rPr lang="en-GB" sz="1600" dirty="0">
                <a:latin typeface="Aptos SemiBold" panose="020B0004020202020204" pitchFamily="34" charset="0"/>
              </a:rPr>
              <a:t>763 patients </a:t>
            </a:r>
            <a:endParaRPr lang="en-GB" sz="1600" kern="1200" dirty="0">
              <a:latin typeface="Aptos SemiBold" panose="020B0004020202020204" pitchFamily="34" charset="0"/>
            </a:endParaRPr>
          </a:p>
          <a:p>
            <a:pPr marL="0" lvl="0" indent="0" algn="l" defTabSz="622300">
              <a:lnSpc>
                <a:spcPct val="90000"/>
              </a:lnSpc>
              <a:spcBef>
                <a:spcPct val="0"/>
              </a:spcBef>
              <a:spcAft>
                <a:spcPct val="35000"/>
              </a:spcAft>
              <a:buNone/>
            </a:pPr>
            <a:r>
              <a:rPr lang="en-GB" sz="1600" dirty="0">
                <a:latin typeface="Aptos SemiBold" panose="020B0004020202020204" pitchFamily="34" charset="0"/>
              </a:rPr>
              <a:t>Spread through Europe</a:t>
            </a:r>
          </a:p>
          <a:p>
            <a:pPr marL="0" lvl="0" indent="0" algn="l" defTabSz="622300">
              <a:lnSpc>
                <a:spcPct val="90000"/>
              </a:lnSpc>
              <a:spcBef>
                <a:spcPct val="0"/>
              </a:spcBef>
              <a:spcAft>
                <a:spcPct val="35000"/>
              </a:spcAft>
              <a:buNone/>
            </a:pPr>
            <a:r>
              <a:rPr lang="en-GB" sz="1600" dirty="0">
                <a:latin typeface="Aptos SemiBold" panose="020B0004020202020204" pitchFamily="34" charset="0"/>
              </a:rPr>
              <a:t>IHC and grade information</a:t>
            </a:r>
          </a:p>
          <a:p>
            <a:pPr marL="0" lvl="0" indent="0" algn="l" defTabSz="622300">
              <a:lnSpc>
                <a:spcPct val="90000"/>
              </a:lnSpc>
              <a:spcBef>
                <a:spcPct val="0"/>
              </a:spcBef>
              <a:spcAft>
                <a:spcPct val="35000"/>
              </a:spcAft>
              <a:buNone/>
            </a:pPr>
            <a:endParaRPr lang="en-GB" sz="1600" kern="1200" dirty="0">
              <a:latin typeface="Aptos SemiBold" panose="020B0004020202020204" pitchFamily="34" charset="0"/>
            </a:endParaRPr>
          </a:p>
        </p:txBody>
      </p:sp>
      <p:sp>
        <p:nvSpPr>
          <p:cNvPr id="7" name="Freeform: Shape 6">
            <a:extLst>
              <a:ext uri="{FF2B5EF4-FFF2-40B4-BE49-F238E27FC236}">
                <a16:creationId xmlns:a16="http://schemas.microsoft.com/office/drawing/2014/main" id="{FB01868F-B665-24E8-19CD-F1113244320E}"/>
              </a:ext>
            </a:extLst>
          </p:cNvPr>
          <p:cNvSpPr/>
          <p:nvPr/>
        </p:nvSpPr>
        <p:spPr>
          <a:xfrm>
            <a:off x="221092" y="2235666"/>
            <a:ext cx="2778592" cy="1333724"/>
          </a:xfrm>
          <a:custGeom>
            <a:avLst/>
            <a:gdLst>
              <a:gd name="connsiteX0" fmla="*/ 0 w 2778592"/>
              <a:gd name="connsiteY0" fmla="*/ 0 h 1333724"/>
              <a:gd name="connsiteX1" fmla="*/ 2778592 w 2778592"/>
              <a:gd name="connsiteY1" fmla="*/ 0 h 1333724"/>
              <a:gd name="connsiteX2" fmla="*/ 2778592 w 2778592"/>
              <a:gd name="connsiteY2" fmla="*/ 1333724 h 1333724"/>
              <a:gd name="connsiteX3" fmla="*/ 0 w 2778592"/>
              <a:gd name="connsiteY3" fmla="*/ 1333724 h 1333724"/>
              <a:gd name="connsiteX4" fmla="*/ 0 w 2778592"/>
              <a:gd name="connsiteY4" fmla="*/ 0 h 133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92" h="1333724">
                <a:moveTo>
                  <a:pt x="0" y="0"/>
                </a:moveTo>
                <a:lnTo>
                  <a:pt x="2778592" y="0"/>
                </a:lnTo>
                <a:lnTo>
                  <a:pt x="2778592" y="1333724"/>
                </a:lnTo>
                <a:lnTo>
                  <a:pt x="0" y="1333724"/>
                </a:lnTo>
                <a:lnTo>
                  <a:pt x="0" y="0"/>
                </a:lnTo>
                <a:close/>
              </a:path>
            </a:pathLst>
          </a:custGeom>
          <a:noFill/>
          <a:ln>
            <a:noFill/>
          </a:ln>
          <a:sp3d/>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274463" tIns="165100" rIns="274463" bIns="165100" numCol="1" spcCol="1270" anchor="ctr" anchorCtr="0">
            <a:noAutofit/>
          </a:bodyPr>
          <a:lstStyle/>
          <a:p>
            <a:pPr marL="0" lvl="0" indent="0" algn="ctr" defTabSz="1600200">
              <a:lnSpc>
                <a:spcPct val="90000"/>
              </a:lnSpc>
              <a:spcBef>
                <a:spcPct val="0"/>
              </a:spcBef>
              <a:spcAft>
                <a:spcPct val="35000"/>
              </a:spcAft>
              <a:buNone/>
            </a:pPr>
            <a:r>
              <a:rPr lang="nl-NL" sz="2800" kern="1200" dirty="0">
                <a:latin typeface="+mj-lt"/>
              </a:rPr>
              <a:t>Original</a:t>
            </a:r>
          </a:p>
        </p:txBody>
      </p:sp>
      <p:sp>
        <p:nvSpPr>
          <p:cNvPr id="8" name="Freeform: Shape 7">
            <a:extLst>
              <a:ext uri="{FF2B5EF4-FFF2-40B4-BE49-F238E27FC236}">
                <a16:creationId xmlns:a16="http://schemas.microsoft.com/office/drawing/2014/main" id="{71008438-1040-B5DE-4F25-47BFF3D4AB06}"/>
              </a:ext>
            </a:extLst>
          </p:cNvPr>
          <p:cNvSpPr/>
          <p:nvPr/>
        </p:nvSpPr>
        <p:spPr>
          <a:xfrm>
            <a:off x="3221971" y="2235666"/>
            <a:ext cx="2778592" cy="3334310"/>
          </a:xfrm>
          <a:custGeom>
            <a:avLst/>
            <a:gdLst>
              <a:gd name="connsiteX0" fmla="*/ 0 w 2778592"/>
              <a:gd name="connsiteY0" fmla="*/ 0 h 3334310"/>
              <a:gd name="connsiteX1" fmla="*/ 2778592 w 2778592"/>
              <a:gd name="connsiteY1" fmla="*/ 0 h 3334310"/>
              <a:gd name="connsiteX2" fmla="*/ 2778592 w 2778592"/>
              <a:gd name="connsiteY2" fmla="*/ 3334310 h 3334310"/>
              <a:gd name="connsiteX3" fmla="*/ 0 w 2778592"/>
              <a:gd name="connsiteY3" fmla="*/ 3334310 h 3334310"/>
              <a:gd name="connsiteX4" fmla="*/ 0 w 2778592"/>
              <a:gd name="connsiteY4" fmla="*/ 0 h 333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92" h="3334310">
                <a:moveTo>
                  <a:pt x="0" y="0"/>
                </a:moveTo>
                <a:lnTo>
                  <a:pt x="2778592" y="0"/>
                </a:lnTo>
                <a:lnTo>
                  <a:pt x="2778592" y="3334310"/>
                </a:lnTo>
                <a:lnTo>
                  <a:pt x="0" y="3334310"/>
                </a:lnTo>
                <a:lnTo>
                  <a:pt x="0" y="0"/>
                </a:lnTo>
                <a:close/>
              </a:path>
            </a:pathLst>
          </a:custGeom>
        </p:spPr>
        <p:style>
          <a:lnRef idx="2">
            <a:schemeClr val="accent5">
              <a:hueOff val="5803288"/>
              <a:satOff val="2564"/>
              <a:lumOff val="-2811"/>
              <a:alphaOff val="0"/>
            </a:schemeClr>
          </a:lnRef>
          <a:fillRef idx="1">
            <a:schemeClr val="accent5">
              <a:hueOff val="5803288"/>
              <a:satOff val="2564"/>
              <a:lumOff val="-2811"/>
              <a:alphaOff val="0"/>
            </a:schemeClr>
          </a:fillRef>
          <a:effectRef idx="0">
            <a:schemeClr val="accent5">
              <a:hueOff val="5803288"/>
              <a:satOff val="2564"/>
              <a:lumOff val="-2811"/>
              <a:alphaOff val="0"/>
            </a:schemeClr>
          </a:effectRef>
          <a:fontRef idx="minor">
            <a:schemeClr val="lt1"/>
          </a:fontRef>
        </p:style>
        <p:txBody>
          <a:bodyPr spcFirstLastPara="0" vert="horz" wrap="square" lIns="274463" tIns="1333724" rIns="274463" bIns="330200" numCol="1" spcCol="1270" anchor="t" anchorCtr="0">
            <a:noAutofit/>
          </a:bodyPr>
          <a:lstStyle/>
          <a:p>
            <a:pPr marL="0" lvl="0" indent="0" algn="l" defTabSz="622300">
              <a:lnSpc>
                <a:spcPct val="90000"/>
              </a:lnSpc>
              <a:spcBef>
                <a:spcPct val="0"/>
              </a:spcBef>
              <a:spcAft>
                <a:spcPct val="35000"/>
              </a:spcAft>
              <a:buNone/>
            </a:pPr>
            <a:r>
              <a:rPr lang="en-GB" sz="1600" kern="1200" dirty="0">
                <a:latin typeface="Aptos SemiBold" panose="020B0004020202020204" pitchFamily="34" charset="0"/>
              </a:rPr>
              <a:t>Extended to 952 patients</a:t>
            </a:r>
          </a:p>
          <a:p>
            <a:pPr marL="0" lvl="0" indent="0" algn="l" defTabSz="622300">
              <a:lnSpc>
                <a:spcPct val="90000"/>
              </a:lnSpc>
              <a:spcBef>
                <a:spcPct val="0"/>
              </a:spcBef>
              <a:spcAft>
                <a:spcPct val="35000"/>
              </a:spcAft>
              <a:buNone/>
            </a:pPr>
            <a:r>
              <a:rPr lang="en-GB" sz="1600" dirty="0">
                <a:latin typeface="Aptos SemiBold" panose="020B0004020202020204" pitchFamily="34" charset="0"/>
              </a:rPr>
              <a:t>+MRI MI</a:t>
            </a:r>
          </a:p>
          <a:p>
            <a:pPr marL="0" lvl="0" indent="0" algn="l" defTabSz="622300">
              <a:lnSpc>
                <a:spcPct val="90000"/>
              </a:lnSpc>
              <a:spcBef>
                <a:spcPct val="0"/>
              </a:spcBef>
              <a:spcAft>
                <a:spcPct val="35000"/>
              </a:spcAft>
              <a:buNone/>
            </a:pPr>
            <a:r>
              <a:rPr lang="en-GB" sz="1600" kern="1200" dirty="0">
                <a:latin typeface="Aptos SemiBold" panose="020B0004020202020204" pitchFamily="34" charset="0"/>
              </a:rPr>
              <a:t>+TCGA</a:t>
            </a:r>
          </a:p>
        </p:txBody>
      </p:sp>
      <p:sp>
        <p:nvSpPr>
          <p:cNvPr id="9" name="Freeform: Shape 8">
            <a:extLst>
              <a:ext uri="{FF2B5EF4-FFF2-40B4-BE49-F238E27FC236}">
                <a16:creationId xmlns:a16="http://schemas.microsoft.com/office/drawing/2014/main" id="{E25B565E-1CC4-02B9-91C1-185D4FC952ED}"/>
              </a:ext>
            </a:extLst>
          </p:cNvPr>
          <p:cNvSpPr/>
          <p:nvPr/>
        </p:nvSpPr>
        <p:spPr>
          <a:xfrm>
            <a:off x="3221971" y="2235666"/>
            <a:ext cx="2778592" cy="1333724"/>
          </a:xfrm>
          <a:custGeom>
            <a:avLst/>
            <a:gdLst>
              <a:gd name="connsiteX0" fmla="*/ 0 w 2778592"/>
              <a:gd name="connsiteY0" fmla="*/ 0 h 1333724"/>
              <a:gd name="connsiteX1" fmla="*/ 2778592 w 2778592"/>
              <a:gd name="connsiteY1" fmla="*/ 0 h 1333724"/>
              <a:gd name="connsiteX2" fmla="*/ 2778592 w 2778592"/>
              <a:gd name="connsiteY2" fmla="*/ 1333724 h 1333724"/>
              <a:gd name="connsiteX3" fmla="*/ 0 w 2778592"/>
              <a:gd name="connsiteY3" fmla="*/ 1333724 h 1333724"/>
              <a:gd name="connsiteX4" fmla="*/ 0 w 2778592"/>
              <a:gd name="connsiteY4" fmla="*/ 0 h 133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92" h="1333724">
                <a:moveTo>
                  <a:pt x="0" y="0"/>
                </a:moveTo>
                <a:lnTo>
                  <a:pt x="2778592" y="0"/>
                </a:lnTo>
                <a:lnTo>
                  <a:pt x="2778592" y="1333724"/>
                </a:lnTo>
                <a:lnTo>
                  <a:pt x="0" y="1333724"/>
                </a:lnTo>
                <a:lnTo>
                  <a:pt x="0" y="0"/>
                </a:lnTo>
                <a:close/>
              </a:path>
            </a:pathLst>
          </a:custGeom>
          <a:noFill/>
          <a:ln>
            <a:noFill/>
          </a:ln>
          <a:sp3d/>
        </p:spPr>
        <p:style>
          <a:lnRef idx="2">
            <a:scrgbClr r="0" g="0" b="0"/>
          </a:lnRef>
          <a:fillRef idx="1">
            <a:scrgbClr r="0" g="0" b="0"/>
          </a:fillRef>
          <a:effectRef idx="0">
            <a:schemeClr val="accent5">
              <a:hueOff val="5803288"/>
              <a:satOff val="2564"/>
              <a:lumOff val="-2811"/>
              <a:alphaOff val="0"/>
            </a:schemeClr>
          </a:effectRef>
          <a:fontRef idx="minor">
            <a:schemeClr val="lt1"/>
          </a:fontRef>
        </p:style>
        <p:txBody>
          <a:bodyPr spcFirstLastPara="0" vert="horz" wrap="square" lIns="274463" tIns="165100" rIns="274463" bIns="165100" numCol="1" spcCol="1270" anchor="ctr" anchorCtr="0">
            <a:noAutofit/>
          </a:bodyPr>
          <a:lstStyle/>
          <a:p>
            <a:pPr marL="0" lvl="0" indent="0" algn="ctr" defTabSz="1600200">
              <a:lnSpc>
                <a:spcPct val="90000"/>
              </a:lnSpc>
              <a:spcBef>
                <a:spcPct val="0"/>
              </a:spcBef>
              <a:spcAft>
                <a:spcPct val="35000"/>
              </a:spcAft>
              <a:buNone/>
            </a:pPr>
            <a:r>
              <a:rPr lang="en-GB" sz="2800" kern="1200" dirty="0">
                <a:latin typeface="+mj-lt"/>
              </a:rPr>
              <a:t>Extended original</a:t>
            </a:r>
          </a:p>
        </p:txBody>
      </p:sp>
      <p:sp>
        <p:nvSpPr>
          <p:cNvPr id="10" name="Freeform: Shape 9">
            <a:extLst>
              <a:ext uri="{FF2B5EF4-FFF2-40B4-BE49-F238E27FC236}">
                <a16:creationId xmlns:a16="http://schemas.microsoft.com/office/drawing/2014/main" id="{7CDAAFBA-C14C-5A69-3A1B-7AB3EA7BECFE}"/>
              </a:ext>
            </a:extLst>
          </p:cNvPr>
          <p:cNvSpPr/>
          <p:nvPr/>
        </p:nvSpPr>
        <p:spPr>
          <a:xfrm>
            <a:off x="6222851" y="2235666"/>
            <a:ext cx="2778592" cy="3334310"/>
          </a:xfrm>
          <a:custGeom>
            <a:avLst/>
            <a:gdLst>
              <a:gd name="connsiteX0" fmla="*/ 0 w 2778592"/>
              <a:gd name="connsiteY0" fmla="*/ 0 h 3334310"/>
              <a:gd name="connsiteX1" fmla="*/ 2778592 w 2778592"/>
              <a:gd name="connsiteY1" fmla="*/ 0 h 3334310"/>
              <a:gd name="connsiteX2" fmla="*/ 2778592 w 2778592"/>
              <a:gd name="connsiteY2" fmla="*/ 3334310 h 3334310"/>
              <a:gd name="connsiteX3" fmla="*/ 0 w 2778592"/>
              <a:gd name="connsiteY3" fmla="*/ 3334310 h 3334310"/>
              <a:gd name="connsiteX4" fmla="*/ 0 w 2778592"/>
              <a:gd name="connsiteY4" fmla="*/ 0 h 333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92" h="3334310">
                <a:moveTo>
                  <a:pt x="0" y="0"/>
                </a:moveTo>
                <a:lnTo>
                  <a:pt x="2778592" y="0"/>
                </a:lnTo>
                <a:lnTo>
                  <a:pt x="2778592" y="3334310"/>
                </a:lnTo>
                <a:lnTo>
                  <a:pt x="0" y="3334310"/>
                </a:lnTo>
                <a:lnTo>
                  <a:pt x="0" y="0"/>
                </a:lnTo>
                <a:close/>
              </a:path>
            </a:pathLst>
          </a:custGeom>
        </p:spPr>
        <p:style>
          <a:lnRef idx="2">
            <a:schemeClr val="accent5">
              <a:hueOff val="11606576"/>
              <a:satOff val="5128"/>
              <a:lumOff val="-5621"/>
              <a:alphaOff val="0"/>
            </a:schemeClr>
          </a:lnRef>
          <a:fillRef idx="1">
            <a:schemeClr val="accent5">
              <a:hueOff val="11606576"/>
              <a:satOff val="5128"/>
              <a:lumOff val="-5621"/>
              <a:alphaOff val="0"/>
            </a:schemeClr>
          </a:fillRef>
          <a:effectRef idx="0">
            <a:schemeClr val="accent5">
              <a:hueOff val="11606576"/>
              <a:satOff val="5128"/>
              <a:lumOff val="-5621"/>
              <a:alphaOff val="0"/>
            </a:schemeClr>
          </a:effectRef>
          <a:fontRef idx="minor">
            <a:schemeClr val="lt1"/>
          </a:fontRef>
        </p:style>
        <p:txBody>
          <a:bodyPr spcFirstLastPara="0" vert="horz" wrap="square" lIns="274463" tIns="1333724" rIns="274463" bIns="330200" numCol="1" spcCol="1270" anchor="t" anchorCtr="0">
            <a:noAutofit/>
          </a:bodyPr>
          <a:lstStyle/>
          <a:p>
            <a:pPr marL="0" lvl="0" indent="0" algn="l" defTabSz="622300">
              <a:lnSpc>
                <a:spcPct val="90000"/>
              </a:lnSpc>
              <a:spcBef>
                <a:spcPct val="0"/>
              </a:spcBef>
              <a:spcAft>
                <a:spcPct val="35000"/>
              </a:spcAft>
              <a:buNone/>
            </a:pPr>
            <a:r>
              <a:rPr lang="en-GB" sz="1600" kern="1200" noProof="0" dirty="0">
                <a:latin typeface="Aptos SemiBold" panose="020B0004020202020204" pitchFamily="34" charset="0"/>
              </a:rPr>
              <a:t>581 patients </a:t>
            </a:r>
          </a:p>
          <a:p>
            <a:pPr marL="0" lvl="0" indent="0" algn="l" defTabSz="622300">
              <a:lnSpc>
                <a:spcPct val="90000"/>
              </a:lnSpc>
              <a:spcBef>
                <a:spcPct val="0"/>
              </a:spcBef>
              <a:spcAft>
                <a:spcPct val="35000"/>
              </a:spcAft>
              <a:buNone/>
            </a:pPr>
            <a:r>
              <a:rPr lang="en-GB" sz="1600" dirty="0">
                <a:latin typeface="Aptos SemiBold" panose="020B0004020202020204" pitchFamily="34" charset="0"/>
              </a:rPr>
              <a:t>+ Ultrasound MI</a:t>
            </a:r>
          </a:p>
          <a:p>
            <a:pPr marL="0" lvl="0" indent="0" algn="l" defTabSz="622300">
              <a:lnSpc>
                <a:spcPct val="90000"/>
              </a:lnSpc>
              <a:spcBef>
                <a:spcPct val="0"/>
              </a:spcBef>
              <a:spcAft>
                <a:spcPct val="35000"/>
              </a:spcAft>
              <a:buNone/>
            </a:pPr>
            <a:r>
              <a:rPr lang="en-GB" sz="1600" dirty="0">
                <a:latin typeface="Aptos SemiBold" panose="020B0004020202020204" pitchFamily="34" charset="0"/>
              </a:rPr>
              <a:t>+ TCGA</a:t>
            </a:r>
          </a:p>
          <a:p>
            <a:pPr marL="0" lvl="0" indent="0" algn="l" defTabSz="622300">
              <a:lnSpc>
                <a:spcPct val="90000"/>
              </a:lnSpc>
              <a:spcBef>
                <a:spcPct val="0"/>
              </a:spcBef>
              <a:spcAft>
                <a:spcPct val="35000"/>
              </a:spcAft>
              <a:buNone/>
            </a:pPr>
            <a:r>
              <a:rPr lang="en-GB" sz="1600" dirty="0">
                <a:latin typeface="Aptos SemiBold" panose="020B0004020202020204" pitchFamily="34" charset="0"/>
              </a:rPr>
              <a:t>Extension</a:t>
            </a:r>
            <a:endParaRPr lang="en-GB" sz="1600" kern="1200" noProof="0" dirty="0">
              <a:latin typeface="Aptos SemiBold" panose="020B0004020202020204" pitchFamily="34" charset="0"/>
            </a:endParaRPr>
          </a:p>
        </p:txBody>
      </p:sp>
      <p:sp>
        <p:nvSpPr>
          <p:cNvPr id="11" name="Freeform: Shape 10">
            <a:extLst>
              <a:ext uri="{FF2B5EF4-FFF2-40B4-BE49-F238E27FC236}">
                <a16:creationId xmlns:a16="http://schemas.microsoft.com/office/drawing/2014/main" id="{4A114E80-2511-6FC7-C318-A212E283C784}"/>
              </a:ext>
            </a:extLst>
          </p:cNvPr>
          <p:cNvSpPr/>
          <p:nvPr/>
        </p:nvSpPr>
        <p:spPr>
          <a:xfrm>
            <a:off x="6222851" y="2235666"/>
            <a:ext cx="2778592" cy="1333724"/>
          </a:xfrm>
          <a:custGeom>
            <a:avLst/>
            <a:gdLst>
              <a:gd name="connsiteX0" fmla="*/ 0 w 2778592"/>
              <a:gd name="connsiteY0" fmla="*/ 0 h 1333724"/>
              <a:gd name="connsiteX1" fmla="*/ 2778592 w 2778592"/>
              <a:gd name="connsiteY1" fmla="*/ 0 h 1333724"/>
              <a:gd name="connsiteX2" fmla="*/ 2778592 w 2778592"/>
              <a:gd name="connsiteY2" fmla="*/ 1333724 h 1333724"/>
              <a:gd name="connsiteX3" fmla="*/ 0 w 2778592"/>
              <a:gd name="connsiteY3" fmla="*/ 1333724 h 1333724"/>
              <a:gd name="connsiteX4" fmla="*/ 0 w 2778592"/>
              <a:gd name="connsiteY4" fmla="*/ 0 h 133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92" h="1333724">
                <a:moveTo>
                  <a:pt x="0" y="0"/>
                </a:moveTo>
                <a:lnTo>
                  <a:pt x="2778592" y="0"/>
                </a:lnTo>
                <a:lnTo>
                  <a:pt x="2778592" y="1333724"/>
                </a:lnTo>
                <a:lnTo>
                  <a:pt x="0" y="1333724"/>
                </a:lnTo>
                <a:lnTo>
                  <a:pt x="0" y="0"/>
                </a:lnTo>
                <a:close/>
              </a:path>
            </a:pathLst>
          </a:custGeom>
          <a:noFill/>
          <a:ln>
            <a:noFill/>
          </a:ln>
          <a:sp3d/>
        </p:spPr>
        <p:style>
          <a:lnRef idx="2">
            <a:scrgbClr r="0" g="0" b="0"/>
          </a:lnRef>
          <a:fillRef idx="1">
            <a:scrgbClr r="0" g="0" b="0"/>
          </a:fillRef>
          <a:effectRef idx="0">
            <a:schemeClr val="accent5">
              <a:hueOff val="11606576"/>
              <a:satOff val="5128"/>
              <a:lumOff val="-5621"/>
              <a:alphaOff val="0"/>
            </a:schemeClr>
          </a:effectRef>
          <a:fontRef idx="minor">
            <a:schemeClr val="lt1"/>
          </a:fontRef>
        </p:style>
        <p:txBody>
          <a:bodyPr spcFirstLastPara="0" vert="horz" wrap="square" lIns="274463" tIns="165100" rIns="274463" bIns="165100" numCol="1" spcCol="1270" anchor="ctr" anchorCtr="0">
            <a:noAutofit/>
          </a:bodyPr>
          <a:lstStyle/>
          <a:p>
            <a:pPr marL="0" lvl="0" indent="0" algn="ctr" defTabSz="1600200">
              <a:lnSpc>
                <a:spcPct val="90000"/>
              </a:lnSpc>
              <a:spcBef>
                <a:spcPct val="0"/>
              </a:spcBef>
              <a:spcAft>
                <a:spcPct val="35000"/>
              </a:spcAft>
              <a:buNone/>
            </a:pPr>
            <a:r>
              <a:rPr lang="en-US" sz="2800" kern="1200" dirty="0">
                <a:latin typeface="+mj-lt"/>
              </a:rPr>
              <a:t>Brno</a:t>
            </a:r>
          </a:p>
        </p:txBody>
      </p:sp>
      <p:sp>
        <p:nvSpPr>
          <p:cNvPr id="12" name="Freeform: Shape 11">
            <a:extLst>
              <a:ext uri="{FF2B5EF4-FFF2-40B4-BE49-F238E27FC236}">
                <a16:creationId xmlns:a16="http://schemas.microsoft.com/office/drawing/2014/main" id="{DE0A816D-B3D1-0955-75A1-39D7995309D2}"/>
              </a:ext>
            </a:extLst>
          </p:cNvPr>
          <p:cNvSpPr/>
          <p:nvPr/>
        </p:nvSpPr>
        <p:spPr>
          <a:xfrm>
            <a:off x="9223731" y="2235666"/>
            <a:ext cx="2778592" cy="3334310"/>
          </a:xfrm>
          <a:custGeom>
            <a:avLst/>
            <a:gdLst>
              <a:gd name="connsiteX0" fmla="*/ 0 w 2778592"/>
              <a:gd name="connsiteY0" fmla="*/ 0 h 3334310"/>
              <a:gd name="connsiteX1" fmla="*/ 2778592 w 2778592"/>
              <a:gd name="connsiteY1" fmla="*/ 0 h 3334310"/>
              <a:gd name="connsiteX2" fmla="*/ 2778592 w 2778592"/>
              <a:gd name="connsiteY2" fmla="*/ 3334310 h 3334310"/>
              <a:gd name="connsiteX3" fmla="*/ 0 w 2778592"/>
              <a:gd name="connsiteY3" fmla="*/ 3334310 h 3334310"/>
              <a:gd name="connsiteX4" fmla="*/ 0 w 2778592"/>
              <a:gd name="connsiteY4" fmla="*/ 0 h 3334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92" h="3334310">
                <a:moveTo>
                  <a:pt x="0" y="0"/>
                </a:moveTo>
                <a:lnTo>
                  <a:pt x="2778592" y="0"/>
                </a:lnTo>
                <a:lnTo>
                  <a:pt x="2778592" y="3334310"/>
                </a:lnTo>
                <a:lnTo>
                  <a:pt x="0" y="3334310"/>
                </a:lnTo>
                <a:lnTo>
                  <a:pt x="0" y="0"/>
                </a:lnTo>
                <a:close/>
              </a:path>
            </a:pathLst>
          </a:custGeom>
        </p:spPr>
        <p:style>
          <a:lnRef idx="2">
            <a:schemeClr val="accent5">
              <a:hueOff val="17409864"/>
              <a:satOff val="7692"/>
              <a:lumOff val="-8432"/>
              <a:alphaOff val="0"/>
            </a:schemeClr>
          </a:lnRef>
          <a:fillRef idx="1">
            <a:schemeClr val="accent5">
              <a:hueOff val="17409864"/>
              <a:satOff val="7692"/>
              <a:lumOff val="-8432"/>
              <a:alphaOff val="0"/>
            </a:schemeClr>
          </a:fillRef>
          <a:effectRef idx="0">
            <a:schemeClr val="accent5">
              <a:hueOff val="17409864"/>
              <a:satOff val="7692"/>
              <a:lumOff val="-8432"/>
              <a:alphaOff val="0"/>
            </a:schemeClr>
          </a:effectRef>
          <a:fontRef idx="minor">
            <a:schemeClr val="lt1"/>
          </a:fontRef>
        </p:style>
        <p:txBody>
          <a:bodyPr spcFirstLastPara="0" vert="horz" wrap="square" lIns="274463" tIns="1333724" rIns="274463" bIns="330200" numCol="1" spcCol="1270" anchor="t" anchorCtr="0">
            <a:noAutofit/>
          </a:bodyPr>
          <a:lstStyle/>
          <a:p>
            <a:pPr marL="0" lvl="0" indent="0" algn="l" defTabSz="622300">
              <a:lnSpc>
                <a:spcPct val="90000"/>
              </a:lnSpc>
              <a:spcBef>
                <a:spcPct val="0"/>
              </a:spcBef>
              <a:spcAft>
                <a:spcPct val="35000"/>
              </a:spcAft>
              <a:buNone/>
            </a:pPr>
            <a:r>
              <a:rPr lang="en-GB" sz="1600" kern="1200" noProof="0" dirty="0">
                <a:latin typeface="Aptos SemiBold" panose="020B0004020202020204" pitchFamily="34" charset="0"/>
              </a:rPr>
              <a:t>247 patients </a:t>
            </a:r>
          </a:p>
          <a:p>
            <a:pPr marL="0" lvl="0" indent="0" algn="l" defTabSz="622300">
              <a:lnSpc>
                <a:spcPct val="90000"/>
              </a:lnSpc>
              <a:spcBef>
                <a:spcPct val="0"/>
              </a:spcBef>
              <a:spcAft>
                <a:spcPct val="35000"/>
              </a:spcAft>
              <a:buNone/>
            </a:pPr>
            <a:r>
              <a:rPr lang="en-GB" sz="1600" kern="1200" noProof="0" dirty="0">
                <a:latin typeface="Aptos SemiBold" panose="020B0004020202020204" pitchFamily="34" charset="0"/>
              </a:rPr>
              <a:t>- Imaging MI</a:t>
            </a:r>
          </a:p>
          <a:p>
            <a:pPr marL="0" lvl="0" indent="0" algn="l" defTabSz="622300">
              <a:lnSpc>
                <a:spcPct val="90000"/>
              </a:lnSpc>
              <a:spcBef>
                <a:spcPct val="0"/>
              </a:spcBef>
              <a:spcAft>
                <a:spcPct val="35000"/>
              </a:spcAft>
              <a:buNone/>
            </a:pPr>
            <a:r>
              <a:rPr lang="en-GB" sz="1600" dirty="0">
                <a:latin typeface="Aptos SemiBold" panose="020B0004020202020204" pitchFamily="34" charset="0"/>
              </a:rPr>
              <a:t>+TCGA</a:t>
            </a:r>
            <a:endParaRPr lang="en-GB" sz="1600" kern="1200" noProof="0" dirty="0">
              <a:latin typeface="Aptos SemiBold" panose="020B0004020202020204" pitchFamily="34" charset="0"/>
            </a:endParaRPr>
          </a:p>
        </p:txBody>
      </p:sp>
      <p:sp>
        <p:nvSpPr>
          <p:cNvPr id="13" name="Freeform: Shape 12">
            <a:extLst>
              <a:ext uri="{FF2B5EF4-FFF2-40B4-BE49-F238E27FC236}">
                <a16:creationId xmlns:a16="http://schemas.microsoft.com/office/drawing/2014/main" id="{D8567304-2AFB-919F-1E5B-702B67E7F8D1}"/>
              </a:ext>
            </a:extLst>
          </p:cNvPr>
          <p:cNvSpPr/>
          <p:nvPr/>
        </p:nvSpPr>
        <p:spPr>
          <a:xfrm>
            <a:off x="9223731" y="2235666"/>
            <a:ext cx="2778592" cy="1333724"/>
          </a:xfrm>
          <a:custGeom>
            <a:avLst/>
            <a:gdLst>
              <a:gd name="connsiteX0" fmla="*/ 0 w 2778592"/>
              <a:gd name="connsiteY0" fmla="*/ 0 h 1333724"/>
              <a:gd name="connsiteX1" fmla="*/ 2778592 w 2778592"/>
              <a:gd name="connsiteY1" fmla="*/ 0 h 1333724"/>
              <a:gd name="connsiteX2" fmla="*/ 2778592 w 2778592"/>
              <a:gd name="connsiteY2" fmla="*/ 1333724 h 1333724"/>
              <a:gd name="connsiteX3" fmla="*/ 0 w 2778592"/>
              <a:gd name="connsiteY3" fmla="*/ 1333724 h 1333724"/>
              <a:gd name="connsiteX4" fmla="*/ 0 w 2778592"/>
              <a:gd name="connsiteY4" fmla="*/ 0 h 133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8592" h="1333724">
                <a:moveTo>
                  <a:pt x="0" y="0"/>
                </a:moveTo>
                <a:lnTo>
                  <a:pt x="2778592" y="0"/>
                </a:lnTo>
                <a:lnTo>
                  <a:pt x="2778592" y="1333724"/>
                </a:lnTo>
                <a:lnTo>
                  <a:pt x="0" y="1333724"/>
                </a:lnTo>
                <a:lnTo>
                  <a:pt x="0" y="0"/>
                </a:lnTo>
                <a:close/>
              </a:path>
            </a:pathLst>
          </a:custGeom>
          <a:noFill/>
          <a:ln>
            <a:noFill/>
          </a:ln>
          <a:sp3d/>
        </p:spPr>
        <p:style>
          <a:lnRef idx="2">
            <a:scrgbClr r="0" g="0" b="0"/>
          </a:lnRef>
          <a:fillRef idx="1">
            <a:scrgbClr r="0" g="0" b="0"/>
          </a:fillRef>
          <a:effectRef idx="0">
            <a:schemeClr val="accent5">
              <a:hueOff val="17409864"/>
              <a:satOff val="7692"/>
              <a:lumOff val="-8432"/>
              <a:alphaOff val="0"/>
            </a:schemeClr>
          </a:effectRef>
          <a:fontRef idx="minor">
            <a:schemeClr val="lt1"/>
          </a:fontRef>
        </p:style>
        <p:txBody>
          <a:bodyPr spcFirstLastPara="0" vert="horz" wrap="square" lIns="274463" tIns="165100" rIns="274463" bIns="165100" numCol="1" spcCol="1270" anchor="ctr" anchorCtr="0">
            <a:noAutofit/>
          </a:bodyPr>
          <a:lstStyle/>
          <a:p>
            <a:pPr marL="0" lvl="0" indent="0" algn="ctr" defTabSz="1600200">
              <a:lnSpc>
                <a:spcPct val="90000"/>
              </a:lnSpc>
              <a:spcBef>
                <a:spcPct val="0"/>
              </a:spcBef>
              <a:spcAft>
                <a:spcPct val="35000"/>
              </a:spcAft>
              <a:buNone/>
            </a:pPr>
            <a:r>
              <a:rPr lang="en-US" sz="2800" kern="1200" dirty="0">
                <a:latin typeface="+mj-lt"/>
              </a:rPr>
              <a:t>Tübingen</a:t>
            </a:r>
          </a:p>
        </p:txBody>
      </p:sp>
    </p:spTree>
    <p:extLst>
      <p:ext uri="{BB962C8B-B14F-4D97-AF65-F5344CB8AC3E}">
        <p14:creationId xmlns:p14="http://schemas.microsoft.com/office/powerpoint/2010/main" val="150641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7C56-9E73-9369-A302-39BC234AA825}"/>
              </a:ext>
            </a:extLst>
          </p:cNvPr>
          <p:cNvSpPr>
            <a:spLocks noGrp="1"/>
          </p:cNvSpPr>
          <p:nvPr>
            <p:ph type="title"/>
          </p:nvPr>
        </p:nvSpPr>
        <p:spPr>
          <a:xfrm>
            <a:off x="697906" y="311865"/>
            <a:ext cx="11331724" cy="1179576"/>
          </a:xfrm>
        </p:spPr>
        <p:txBody>
          <a:bodyPr>
            <a:normAutofit fontScale="90000"/>
          </a:bodyPr>
          <a:lstStyle/>
          <a:p>
            <a:r>
              <a:rPr lang="en-GB" noProof="0" dirty="0"/>
              <a:t>Imaging diagnosis of MI – </a:t>
            </a:r>
            <a:br>
              <a:rPr lang="en-GB" noProof="0" dirty="0"/>
            </a:br>
            <a:r>
              <a:rPr lang="en-GB" noProof="0" dirty="0"/>
              <a:t>Presents unexpected correlation</a:t>
            </a:r>
          </a:p>
        </p:txBody>
      </p:sp>
      <p:pic>
        <p:nvPicPr>
          <p:cNvPr id="5" name="Content Placeholder 4">
            <a:extLst>
              <a:ext uri="{FF2B5EF4-FFF2-40B4-BE49-F238E27FC236}">
                <a16:creationId xmlns:a16="http://schemas.microsoft.com/office/drawing/2014/main" id="{F34993D8-FAC3-F5D3-47EC-A4B340BCEA9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095998" y="2267097"/>
            <a:ext cx="4803251" cy="4279038"/>
          </a:xfrm>
        </p:spPr>
      </p:pic>
      <p:pic>
        <p:nvPicPr>
          <p:cNvPr id="7" name="Picture 6">
            <a:extLst>
              <a:ext uri="{FF2B5EF4-FFF2-40B4-BE49-F238E27FC236}">
                <a16:creationId xmlns:a16="http://schemas.microsoft.com/office/drawing/2014/main" id="{1299F662-04E8-1D19-E5AB-2074B542D2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0276" y="2267097"/>
            <a:ext cx="4803250" cy="4279038"/>
          </a:xfrm>
          <a:prstGeom prst="rect">
            <a:avLst/>
          </a:prstGeom>
        </p:spPr>
      </p:pic>
      <p:sp>
        <p:nvSpPr>
          <p:cNvPr id="8" name="TextBox 7">
            <a:extLst>
              <a:ext uri="{FF2B5EF4-FFF2-40B4-BE49-F238E27FC236}">
                <a16:creationId xmlns:a16="http://schemas.microsoft.com/office/drawing/2014/main" id="{B881FE5E-4DEA-D669-176A-60D12851B28A}"/>
              </a:ext>
            </a:extLst>
          </p:cNvPr>
          <p:cNvSpPr txBox="1"/>
          <p:nvPr/>
        </p:nvSpPr>
        <p:spPr>
          <a:xfrm>
            <a:off x="1643865" y="1736333"/>
            <a:ext cx="2958957" cy="461665"/>
          </a:xfrm>
          <a:prstGeom prst="rect">
            <a:avLst/>
          </a:prstGeom>
          <a:noFill/>
        </p:spPr>
        <p:txBody>
          <a:bodyPr wrap="square" rtlCol="0">
            <a:spAutoFit/>
          </a:bodyPr>
          <a:lstStyle/>
          <a:p>
            <a:pPr algn="ctr"/>
            <a:r>
              <a:rPr lang="nl-NL" sz="2400" dirty="0"/>
              <a:t>Training - MRI</a:t>
            </a:r>
          </a:p>
        </p:txBody>
      </p:sp>
      <p:sp>
        <p:nvSpPr>
          <p:cNvPr id="50" name="TextBox 49">
            <a:extLst>
              <a:ext uri="{FF2B5EF4-FFF2-40B4-BE49-F238E27FC236}">
                <a16:creationId xmlns:a16="http://schemas.microsoft.com/office/drawing/2014/main" id="{EEA9754A-F5C1-E60A-87F1-ED4631E6DDFF}"/>
              </a:ext>
            </a:extLst>
          </p:cNvPr>
          <p:cNvSpPr txBox="1"/>
          <p:nvPr/>
        </p:nvSpPr>
        <p:spPr>
          <a:xfrm>
            <a:off x="7018146" y="1736332"/>
            <a:ext cx="2958957" cy="461665"/>
          </a:xfrm>
          <a:prstGeom prst="rect">
            <a:avLst/>
          </a:prstGeom>
          <a:noFill/>
        </p:spPr>
        <p:txBody>
          <a:bodyPr wrap="square" rtlCol="0">
            <a:spAutoFit/>
          </a:bodyPr>
          <a:lstStyle/>
          <a:p>
            <a:pPr algn="ctr"/>
            <a:r>
              <a:rPr lang="nl-NL" sz="2400" dirty="0"/>
              <a:t>Brno - US</a:t>
            </a:r>
          </a:p>
        </p:txBody>
      </p:sp>
      <p:cxnSp>
        <p:nvCxnSpPr>
          <p:cNvPr id="76" name="Straight Connector 75">
            <a:extLst>
              <a:ext uri="{FF2B5EF4-FFF2-40B4-BE49-F238E27FC236}">
                <a16:creationId xmlns:a16="http://schemas.microsoft.com/office/drawing/2014/main" id="{9630E5B6-FC4E-E2EA-ADD8-2A7427A08B8F}"/>
              </a:ext>
            </a:extLst>
          </p:cNvPr>
          <p:cNvCxnSpPr>
            <a:cxnSpLocks/>
          </p:cNvCxnSpPr>
          <p:nvPr/>
        </p:nvCxnSpPr>
        <p:spPr>
          <a:xfrm>
            <a:off x="5905147" y="1705142"/>
            <a:ext cx="0" cy="4840993"/>
          </a:xfrm>
          <a:prstGeom prst="line">
            <a:avLst/>
          </a:prstGeom>
          <a:ln w="28575">
            <a:solidFill>
              <a:srgbClr val="C4C4C4"/>
            </a:solidFill>
          </a:ln>
        </p:spPr>
        <p:style>
          <a:lnRef idx="2">
            <a:schemeClr val="accent5"/>
          </a:lnRef>
          <a:fillRef idx="0">
            <a:schemeClr val="accent5"/>
          </a:fillRef>
          <a:effectRef idx="1">
            <a:schemeClr val="accent5"/>
          </a:effectRef>
          <a:fontRef idx="minor">
            <a:schemeClr val="tx1"/>
          </a:fontRef>
        </p:style>
      </p:cxnSp>
      <p:sp>
        <p:nvSpPr>
          <p:cNvPr id="3" name="Rectangle 2">
            <a:extLst>
              <a:ext uri="{FF2B5EF4-FFF2-40B4-BE49-F238E27FC236}">
                <a16:creationId xmlns:a16="http://schemas.microsoft.com/office/drawing/2014/main" id="{D7105E17-09E1-FC24-8A19-64524FF99845}"/>
              </a:ext>
            </a:extLst>
          </p:cNvPr>
          <p:cNvSpPr/>
          <p:nvPr/>
        </p:nvSpPr>
        <p:spPr>
          <a:xfrm>
            <a:off x="1325217" y="4393096"/>
            <a:ext cx="1815548" cy="1676400"/>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88020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7C56-9E73-9369-A302-39BC234AA825}"/>
              </a:ext>
            </a:extLst>
          </p:cNvPr>
          <p:cNvSpPr>
            <a:spLocks noGrp="1"/>
          </p:cNvSpPr>
          <p:nvPr>
            <p:ph type="title"/>
          </p:nvPr>
        </p:nvSpPr>
        <p:spPr>
          <a:xfrm>
            <a:off x="697906" y="311865"/>
            <a:ext cx="11331724" cy="1179576"/>
          </a:xfrm>
        </p:spPr>
        <p:txBody>
          <a:bodyPr>
            <a:normAutofit fontScale="90000"/>
          </a:bodyPr>
          <a:lstStyle/>
          <a:p>
            <a:r>
              <a:rPr lang="en-GB" noProof="0" dirty="0"/>
              <a:t>TCGA groups correlation LNM – </a:t>
            </a:r>
            <a:br>
              <a:rPr lang="en-GB" noProof="0" dirty="0"/>
            </a:br>
            <a:r>
              <a:rPr lang="en-GB" noProof="0" dirty="0"/>
              <a:t>conforms to literature</a:t>
            </a:r>
          </a:p>
        </p:txBody>
      </p:sp>
      <p:pic>
        <p:nvPicPr>
          <p:cNvPr id="5" name="Content Placeholder 4">
            <a:extLst>
              <a:ext uri="{FF2B5EF4-FFF2-40B4-BE49-F238E27FC236}">
                <a16:creationId xmlns:a16="http://schemas.microsoft.com/office/drawing/2014/main" id="{F34993D8-FAC3-F5D3-47EC-A4B340BCEA9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096000" y="2193149"/>
            <a:ext cx="4969262" cy="4426931"/>
          </a:xfrm>
        </p:spPr>
      </p:pic>
      <p:pic>
        <p:nvPicPr>
          <p:cNvPr id="7" name="Picture 6">
            <a:extLst>
              <a:ext uri="{FF2B5EF4-FFF2-40B4-BE49-F238E27FC236}">
                <a16:creationId xmlns:a16="http://schemas.microsoft.com/office/drawing/2014/main" id="{1299F662-04E8-1D19-E5AB-2074B542D2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7906" y="2193150"/>
            <a:ext cx="4962214" cy="4426931"/>
          </a:xfrm>
          <a:prstGeom prst="rect">
            <a:avLst/>
          </a:prstGeom>
        </p:spPr>
      </p:pic>
      <p:sp>
        <p:nvSpPr>
          <p:cNvPr id="8" name="TextBox 7">
            <a:extLst>
              <a:ext uri="{FF2B5EF4-FFF2-40B4-BE49-F238E27FC236}">
                <a16:creationId xmlns:a16="http://schemas.microsoft.com/office/drawing/2014/main" id="{B881FE5E-4DEA-D669-176A-60D12851B28A}"/>
              </a:ext>
            </a:extLst>
          </p:cNvPr>
          <p:cNvSpPr txBox="1"/>
          <p:nvPr/>
        </p:nvSpPr>
        <p:spPr>
          <a:xfrm>
            <a:off x="1643865" y="1736333"/>
            <a:ext cx="2958957" cy="461665"/>
          </a:xfrm>
          <a:prstGeom prst="rect">
            <a:avLst/>
          </a:prstGeom>
          <a:noFill/>
        </p:spPr>
        <p:txBody>
          <a:bodyPr wrap="square" rtlCol="0">
            <a:spAutoFit/>
          </a:bodyPr>
          <a:lstStyle/>
          <a:p>
            <a:pPr algn="ctr"/>
            <a:r>
              <a:rPr lang="nl-NL" sz="2400" dirty="0"/>
              <a:t>Training</a:t>
            </a:r>
          </a:p>
        </p:txBody>
      </p:sp>
      <p:sp>
        <p:nvSpPr>
          <p:cNvPr id="50" name="TextBox 49">
            <a:extLst>
              <a:ext uri="{FF2B5EF4-FFF2-40B4-BE49-F238E27FC236}">
                <a16:creationId xmlns:a16="http://schemas.microsoft.com/office/drawing/2014/main" id="{EEA9754A-F5C1-E60A-87F1-ED4631E6DDFF}"/>
              </a:ext>
            </a:extLst>
          </p:cNvPr>
          <p:cNvSpPr txBox="1"/>
          <p:nvPr/>
        </p:nvSpPr>
        <p:spPr>
          <a:xfrm>
            <a:off x="7018146" y="1736332"/>
            <a:ext cx="2958957" cy="461665"/>
          </a:xfrm>
          <a:prstGeom prst="rect">
            <a:avLst/>
          </a:prstGeom>
          <a:noFill/>
        </p:spPr>
        <p:txBody>
          <a:bodyPr wrap="square" rtlCol="0">
            <a:spAutoFit/>
          </a:bodyPr>
          <a:lstStyle/>
          <a:p>
            <a:pPr algn="ctr"/>
            <a:r>
              <a:rPr lang="nl-NL" sz="2400" dirty="0"/>
              <a:t>Brno</a:t>
            </a:r>
          </a:p>
        </p:txBody>
      </p:sp>
      <p:cxnSp>
        <p:nvCxnSpPr>
          <p:cNvPr id="76" name="Straight Connector 75">
            <a:extLst>
              <a:ext uri="{FF2B5EF4-FFF2-40B4-BE49-F238E27FC236}">
                <a16:creationId xmlns:a16="http://schemas.microsoft.com/office/drawing/2014/main" id="{9630E5B6-FC4E-E2EA-ADD8-2A7427A08B8F}"/>
              </a:ext>
            </a:extLst>
          </p:cNvPr>
          <p:cNvCxnSpPr>
            <a:cxnSpLocks/>
          </p:cNvCxnSpPr>
          <p:nvPr/>
        </p:nvCxnSpPr>
        <p:spPr>
          <a:xfrm>
            <a:off x="5905147" y="1705142"/>
            <a:ext cx="0" cy="4840993"/>
          </a:xfrm>
          <a:prstGeom prst="line">
            <a:avLst/>
          </a:prstGeom>
          <a:ln w="28575">
            <a:solidFill>
              <a:srgbClr val="C4C4C4"/>
            </a:solidFill>
          </a:ln>
        </p:spPr>
        <p:style>
          <a:lnRef idx="2">
            <a:schemeClr val="accent5"/>
          </a:lnRef>
          <a:fillRef idx="0">
            <a:schemeClr val="accent5"/>
          </a:fillRef>
          <a:effectRef idx="1">
            <a:schemeClr val="accent5"/>
          </a:effectRef>
          <a:fontRef idx="minor">
            <a:schemeClr val="tx1"/>
          </a:fontRef>
        </p:style>
      </p:cxnSp>
      <p:sp>
        <p:nvSpPr>
          <p:cNvPr id="3" name="Rectangle 2">
            <a:extLst>
              <a:ext uri="{FF2B5EF4-FFF2-40B4-BE49-F238E27FC236}">
                <a16:creationId xmlns:a16="http://schemas.microsoft.com/office/drawing/2014/main" id="{EE4631F7-F566-AE6F-1744-0AC7EA95A9DB}"/>
              </a:ext>
            </a:extLst>
          </p:cNvPr>
          <p:cNvSpPr/>
          <p:nvPr/>
        </p:nvSpPr>
        <p:spPr>
          <a:xfrm>
            <a:off x="1166191" y="2650435"/>
            <a:ext cx="3763618" cy="887895"/>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Rectangle 3">
            <a:extLst>
              <a:ext uri="{FF2B5EF4-FFF2-40B4-BE49-F238E27FC236}">
                <a16:creationId xmlns:a16="http://schemas.microsoft.com/office/drawing/2014/main" id="{FD36609C-298A-F19D-3320-188721528248}"/>
              </a:ext>
            </a:extLst>
          </p:cNvPr>
          <p:cNvSpPr/>
          <p:nvPr/>
        </p:nvSpPr>
        <p:spPr>
          <a:xfrm>
            <a:off x="6599250" y="2650435"/>
            <a:ext cx="3744072" cy="887895"/>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 name="Rectangle 5">
            <a:extLst>
              <a:ext uri="{FF2B5EF4-FFF2-40B4-BE49-F238E27FC236}">
                <a16:creationId xmlns:a16="http://schemas.microsoft.com/office/drawing/2014/main" id="{C7DB198F-0B42-311B-2F06-540D69598ADA}"/>
              </a:ext>
            </a:extLst>
          </p:cNvPr>
          <p:cNvSpPr/>
          <p:nvPr/>
        </p:nvSpPr>
        <p:spPr>
          <a:xfrm>
            <a:off x="1166191" y="4406614"/>
            <a:ext cx="3796748" cy="887895"/>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9" name="Rectangle 8">
            <a:extLst>
              <a:ext uri="{FF2B5EF4-FFF2-40B4-BE49-F238E27FC236}">
                <a16:creationId xmlns:a16="http://schemas.microsoft.com/office/drawing/2014/main" id="{72BB2DC4-7599-4175-7CD3-00858E23768E}"/>
              </a:ext>
            </a:extLst>
          </p:cNvPr>
          <p:cNvSpPr/>
          <p:nvPr/>
        </p:nvSpPr>
        <p:spPr>
          <a:xfrm>
            <a:off x="6599250" y="4406614"/>
            <a:ext cx="3744072" cy="887895"/>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1689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3FD2B9-D2C9-DEF2-B53C-77D4EF0C864B}"/>
              </a:ext>
            </a:extLst>
          </p:cNvPr>
          <p:cNvSpPr>
            <a:spLocks noGrp="1"/>
          </p:cNvSpPr>
          <p:nvPr>
            <p:ph type="title"/>
          </p:nvPr>
        </p:nvSpPr>
        <p:spPr/>
        <p:txBody>
          <a:bodyPr/>
          <a:lstStyle/>
          <a:p>
            <a:r>
              <a:rPr lang="en-GB" dirty="0"/>
              <a:t>Results</a:t>
            </a:r>
          </a:p>
        </p:txBody>
      </p:sp>
    </p:spTree>
    <p:extLst>
      <p:ext uri="{BB962C8B-B14F-4D97-AF65-F5344CB8AC3E}">
        <p14:creationId xmlns:p14="http://schemas.microsoft.com/office/powerpoint/2010/main" val="351789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7C56-9E73-9369-A302-39BC234AA825}"/>
              </a:ext>
            </a:extLst>
          </p:cNvPr>
          <p:cNvSpPr>
            <a:spLocks noGrp="1"/>
          </p:cNvSpPr>
          <p:nvPr>
            <p:ph type="title"/>
          </p:nvPr>
        </p:nvSpPr>
        <p:spPr>
          <a:xfrm>
            <a:off x="697906" y="311865"/>
            <a:ext cx="11331724" cy="1179576"/>
          </a:xfrm>
        </p:spPr>
        <p:txBody>
          <a:bodyPr>
            <a:normAutofit fontScale="90000"/>
          </a:bodyPr>
          <a:lstStyle/>
          <a:p>
            <a:r>
              <a:rPr lang="en-GB" noProof="0" dirty="0"/>
              <a:t>Addition TCGA – </a:t>
            </a:r>
            <a:br>
              <a:rPr lang="en-GB" noProof="0" dirty="0"/>
            </a:br>
            <a:r>
              <a:rPr lang="en-GB" noProof="0" dirty="0"/>
              <a:t>little effect with all evidence available</a:t>
            </a:r>
          </a:p>
        </p:txBody>
      </p:sp>
      <p:sp>
        <p:nvSpPr>
          <p:cNvPr id="8" name="TextBox 7">
            <a:extLst>
              <a:ext uri="{FF2B5EF4-FFF2-40B4-BE49-F238E27FC236}">
                <a16:creationId xmlns:a16="http://schemas.microsoft.com/office/drawing/2014/main" id="{B881FE5E-4DEA-D669-176A-60D12851B28A}"/>
              </a:ext>
            </a:extLst>
          </p:cNvPr>
          <p:cNvSpPr txBox="1"/>
          <p:nvPr/>
        </p:nvSpPr>
        <p:spPr>
          <a:xfrm>
            <a:off x="1866806" y="1736332"/>
            <a:ext cx="2958957" cy="461665"/>
          </a:xfrm>
          <a:prstGeom prst="rect">
            <a:avLst/>
          </a:prstGeom>
          <a:noFill/>
        </p:spPr>
        <p:txBody>
          <a:bodyPr wrap="square" rtlCol="0">
            <a:spAutoFit/>
          </a:bodyPr>
          <a:lstStyle/>
          <a:p>
            <a:pPr algn="ctr"/>
            <a:r>
              <a:rPr lang="nl-NL" sz="2400" dirty="0"/>
              <a:t>Brno</a:t>
            </a:r>
          </a:p>
        </p:txBody>
      </p:sp>
      <p:sp>
        <p:nvSpPr>
          <p:cNvPr id="50" name="TextBox 49">
            <a:extLst>
              <a:ext uri="{FF2B5EF4-FFF2-40B4-BE49-F238E27FC236}">
                <a16:creationId xmlns:a16="http://schemas.microsoft.com/office/drawing/2014/main" id="{EEA9754A-F5C1-E60A-87F1-ED4631E6DDFF}"/>
              </a:ext>
            </a:extLst>
          </p:cNvPr>
          <p:cNvSpPr txBox="1"/>
          <p:nvPr/>
        </p:nvSpPr>
        <p:spPr>
          <a:xfrm>
            <a:off x="7288599" y="1736332"/>
            <a:ext cx="2958957" cy="461665"/>
          </a:xfrm>
          <a:prstGeom prst="rect">
            <a:avLst/>
          </a:prstGeom>
          <a:noFill/>
        </p:spPr>
        <p:txBody>
          <a:bodyPr wrap="square" rtlCol="0">
            <a:spAutoFit/>
          </a:bodyPr>
          <a:lstStyle/>
          <a:p>
            <a:pPr algn="ctr"/>
            <a:r>
              <a:rPr lang="nl-NL" sz="2400" dirty="0"/>
              <a:t>Tübingen</a:t>
            </a:r>
          </a:p>
        </p:txBody>
      </p:sp>
      <p:cxnSp>
        <p:nvCxnSpPr>
          <p:cNvPr id="76" name="Straight Connector 75">
            <a:extLst>
              <a:ext uri="{FF2B5EF4-FFF2-40B4-BE49-F238E27FC236}">
                <a16:creationId xmlns:a16="http://schemas.microsoft.com/office/drawing/2014/main" id="{9630E5B6-FC4E-E2EA-ADD8-2A7427A08B8F}"/>
              </a:ext>
            </a:extLst>
          </p:cNvPr>
          <p:cNvCxnSpPr>
            <a:cxnSpLocks/>
          </p:cNvCxnSpPr>
          <p:nvPr/>
        </p:nvCxnSpPr>
        <p:spPr>
          <a:xfrm>
            <a:off x="5905147" y="1705142"/>
            <a:ext cx="0" cy="4840993"/>
          </a:xfrm>
          <a:prstGeom prst="line">
            <a:avLst/>
          </a:prstGeom>
          <a:ln w="28575">
            <a:solidFill>
              <a:srgbClr val="C4C4C4"/>
            </a:solidFill>
          </a:ln>
        </p:spPr>
        <p:style>
          <a:lnRef idx="2">
            <a:schemeClr val="accent5"/>
          </a:lnRef>
          <a:fillRef idx="0">
            <a:schemeClr val="accent5"/>
          </a:fillRef>
          <a:effectRef idx="1">
            <a:schemeClr val="accent5"/>
          </a:effectRef>
          <a:fontRef idx="minor">
            <a:schemeClr val="tx1"/>
          </a:fontRef>
        </p:style>
      </p:cxnSp>
      <p:pic>
        <p:nvPicPr>
          <p:cNvPr id="9" name="Picture 8">
            <a:extLst>
              <a:ext uri="{FF2B5EF4-FFF2-40B4-BE49-F238E27FC236}">
                <a16:creationId xmlns:a16="http://schemas.microsoft.com/office/drawing/2014/main" id="{BE05022D-B33B-1D3E-FA70-FC559B233C81}"/>
              </a:ext>
            </a:extLst>
          </p:cNvPr>
          <p:cNvPicPr>
            <a:picLocks noChangeAspect="1"/>
          </p:cNvPicPr>
          <p:nvPr/>
        </p:nvPicPr>
        <p:blipFill rotWithShape="1">
          <a:blip r:embed="rId2">
            <a:extLst>
              <a:ext uri="{28A0092B-C50C-407E-A947-70E740481C1C}">
                <a14:useLocalDpi xmlns:a14="http://schemas.microsoft.com/office/drawing/2010/main" val="0"/>
              </a:ext>
            </a:extLst>
          </a:blip>
          <a:srcRect t="5758"/>
          <a:stretch/>
        </p:blipFill>
        <p:spPr>
          <a:xfrm>
            <a:off x="843679" y="2197997"/>
            <a:ext cx="4564800" cy="4407169"/>
          </a:xfrm>
          <a:prstGeom prst="rect">
            <a:avLst/>
          </a:prstGeom>
        </p:spPr>
      </p:pic>
      <p:pic>
        <p:nvPicPr>
          <p:cNvPr id="13" name="Picture 12">
            <a:extLst>
              <a:ext uri="{FF2B5EF4-FFF2-40B4-BE49-F238E27FC236}">
                <a16:creationId xmlns:a16="http://schemas.microsoft.com/office/drawing/2014/main" id="{5938BF1A-DF11-127D-F2CF-DFF51DF1D9A2}"/>
              </a:ext>
            </a:extLst>
          </p:cNvPr>
          <p:cNvPicPr>
            <a:picLocks noChangeAspect="1"/>
          </p:cNvPicPr>
          <p:nvPr/>
        </p:nvPicPr>
        <p:blipFill rotWithShape="1">
          <a:blip r:embed="rId3">
            <a:extLst>
              <a:ext uri="{28A0092B-C50C-407E-A947-70E740481C1C}">
                <a14:useLocalDpi xmlns:a14="http://schemas.microsoft.com/office/drawing/2010/main" val="0"/>
              </a:ext>
            </a:extLst>
          </a:blip>
          <a:srcRect t="5854"/>
          <a:stretch/>
        </p:blipFill>
        <p:spPr>
          <a:xfrm>
            <a:off x="6268740" y="2198766"/>
            <a:ext cx="4568624" cy="4406400"/>
          </a:xfrm>
          <a:prstGeom prst="rect">
            <a:avLst/>
          </a:prstGeom>
        </p:spPr>
      </p:pic>
    </p:spTree>
    <p:extLst>
      <p:ext uri="{BB962C8B-B14F-4D97-AF65-F5344CB8AC3E}">
        <p14:creationId xmlns:p14="http://schemas.microsoft.com/office/powerpoint/2010/main" val="15104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267C56-9E73-9369-A302-39BC234AA825}"/>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n-GB" sz="4800" noProof="0" dirty="0"/>
              <a:t>Addition imaging MI - slight effect, all evidence available</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EC0955D-5647-F971-10BE-D98FF59C800F}"/>
              </a:ext>
            </a:extLst>
          </p:cNvPr>
          <p:cNvPicPr>
            <a:picLocks noChangeAspect="1"/>
          </p:cNvPicPr>
          <p:nvPr/>
        </p:nvPicPr>
        <p:blipFill rotWithShape="1">
          <a:blip r:embed="rId2">
            <a:extLst>
              <a:ext uri="{28A0092B-C50C-407E-A947-70E740481C1C}">
                <a14:useLocalDpi xmlns:a14="http://schemas.microsoft.com/office/drawing/2010/main" val="0"/>
              </a:ext>
            </a:extLst>
          </a:blip>
          <a:srcRect l="363" t="5656" r="-363" b="15"/>
          <a:stretch/>
        </p:blipFill>
        <p:spPr>
          <a:xfrm>
            <a:off x="5175578" y="369980"/>
            <a:ext cx="6385442" cy="6170690"/>
          </a:xfrm>
          <a:prstGeom prst="rect">
            <a:avLst/>
          </a:prstGeom>
        </p:spPr>
      </p:pic>
    </p:spTree>
    <p:extLst>
      <p:ext uri="{BB962C8B-B14F-4D97-AF65-F5344CB8AC3E}">
        <p14:creationId xmlns:p14="http://schemas.microsoft.com/office/powerpoint/2010/main" val="4190910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7C56-9E73-9369-A302-39BC234AA825}"/>
              </a:ext>
            </a:extLst>
          </p:cNvPr>
          <p:cNvSpPr>
            <a:spLocks noGrp="1"/>
          </p:cNvSpPr>
          <p:nvPr>
            <p:ph type="title"/>
          </p:nvPr>
        </p:nvSpPr>
        <p:spPr>
          <a:xfrm>
            <a:off x="697906" y="311865"/>
            <a:ext cx="11331724" cy="1179576"/>
          </a:xfrm>
        </p:spPr>
        <p:txBody>
          <a:bodyPr>
            <a:normAutofit fontScale="90000"/>
          </a:bodyPr>
          <a:lstStyle/>
          <a:p>
            <a:r>
              <a:rPr lang="en-GB" noProof="0" dirty="0"/>
              <a:t>All additions – </a:t>
            </a:r>
            <a:br>
              <a:rPr lang="en-GB" noProof="0" dirty="0"/>
            </a:br>
            <a:r>
              <a:rPr lang="en-GB" noProof="0" dirty="0"/>
              <a:t>Results reflect separate additions</a:t>
            </a:r>
          </a:p>
        </p:txBody>
      </p:sp>
      <p:sp>
        <p:nvSpPr>
          <p:cNvPr id="8" name="TextBox 7">
            <a:extLst>
              <a:ext uri="{FF2B5EF4-FFF2-40B4-BE49-F238E27FC236}">
                <a16:creationId xmlns:a16="http://schemas.microsoft.com/office/drawing/2014/main" id="{B881FE5E-4DEA-D669-176A-60D12851B28A}"/>
              </a:ext>
            </a:extLst>
          </p:cNvPr>
          <p:cNvSpPr txBox="1"/>
          <p:nvPr/>
        </p:nvSpPr>
        <p:spPr>
          <a:xfrm>
            <a:off x="1833192" y="1736332"/>
            <a:ext cx="2958957" cy="461665"/>
          </a:xfrm>
          <a:prstGeom prst="rect">
            <a:avLst/>
          </a:prstGeom>
          <a:noFill/>
        </p:spPr>
        <p:txBody>
          <a:bodyPr wrap="square" rtlCol="0">
            <a:spAutoFit/>
          </a:bodyPr>
          <a:lstStyle/>
          <a:p>
            <a:pPr algn="ctr"/>
            <a:r>
              <a:rPr lang="nl-NL" sz="2400" dirty="0"/>
              <a:t>Brno</a:t>
            </a:r>
          </a:p>
        </p:txBody>
      </p:sp>
      <p:sp>
        <p:nvSpPr>
          <p:cNvPr id="50" name="TextBox 49">
            <a:extLst>
              <a:ext uri="{FF2B5EF4-FFF2-40B4-BE49-F238E27FC236}">
                <a16:creationId xmlns:a16="http://schemas.microsoft.com/office/drawing/2014/main" id="{EEA9754A-F5C1-E60A-87F1-ED4631E6DDFF}"/>
              </a:ext>
            </a:extLst>
          </p:cNvPr>
          <p:cNvSpPr txBox="1"/>
          <p:nvPr/>
        </p:nvSpPr>
        <p:spPr>
          <a:xfrm>
            <a:off x="7285565" y="1736332"/>
            <a:ext cx="2958957" cy="461665"/>
          </a:xfrm>
          <a:prstGeom prst="rect">
            <a:avLst/>
          </a:prstGeom>
          <a:noFill/>
        </p:spPr>
        <p:txBody>
          <a:bodyPr wrap="square" rtlCol="0">
            <a:spAutoFit/>
          </a:bodyPr>
          <a:lstStyle/>
          <a:p>
            <a:pPr algn="ctr"/>
            <a:r>
              <a:rPr lang="nl-NL" sz="2400" dirty="0"/>
              <a:t>Tübingen</a:t>
            </a:r>
          </a:p>
        </p:txBody>
      </p:sp>
      <p:cxnSp>
        <p:nvCxnSpPr>
          <p:cNvPr id="76" name="Straight Connector 75">
            <a:extLst>
              <a:ext uri="{FF2B5EF4-FFF2-40B4-BE49-F238E27FC236}">
                <a16:creationId xmlns:a16="http://schemas.microsoft.com/office/drawing/2014/main" id="{9630E5B6-FC4E-E2EA-ADD8-2A7427A08B8F}"/>
              </a:ext>
            </a:extLst>
          </p:cNvPr>
          <p:cNvCxnSpPr>
            <a:cxnSpLocks/>
          </p:cNvCxnSpPr>
          <p:nvPr/>
        </p:nvCxnSpPr>
        <p:spPr>
          <a:xfrm>
            <a:off x="5905147" y="1705142"/>
            <a:ext cx="0" cy="4840993"/>
          </a:xfrm>
          <a:prstGeom prst="line">
            <a:avLst/>
          </a:prstGeom>
          <a:ln w="28575">
            <a:solidFill>
              <a:srgbClr val="C4C4C4"/>
            </a:solidFill>
          </a:ln>
        </p:spPr>
        <p:style>
          <a:lnRef idx="2">
            <a:schemeClr val="accent5"/>
          </a:lnRef>
          <a:fillRef idx="0">
            <a:schemeClr val="accent5"/>
          </a:fillRef>
          <a:effectRef idx="1">
            <a:schemeClr val="accent5"/>
          </a:effectRef>
          <a:fontRef idx="minor">
            <a:schemeClr val="tx1"/>
          </a:fontRef>
        </p:style>
      </p:cxnSp>
      <p:pic>
        <p:nvPicPr>
          <p:cNvPr id="4" name="Picture 3">
            <a:extLst>
              <a:ext uri="{FF2B5EF4-FFF2-40B4-BE49-F238E27FC236}">
                <a16:creationId xmlns:a16="http://schemas.microsoft.com/office/drawing/2014/main" id="{AC24F955-2189-95B8-734E-118C0BD8E226}"/>
              </a:ext>
            </a:extLst>
          </p:cNvPr>
          <p:cNvPicPr>
            <a:picLocks noChangeAspect="1"/>
          </p:cNvPicPr>
          <p:nvPr/>
        </p:nvPicPr>
        <p:blipFill rotWithShape="1">
          <a:blip r:embed="rId2">
            <a:extLst>
              <a:ext uri="{28A0092B-C50C-407E-A947-70E740481C1C}">
                <a14:useLocalDpi xmlns:a14="http://schemas.microsoft.com/office/drawing/2010/main" val="0"/>
              </a:ext>
            </a:extLst>
          </a:blip>
          <a:srcRect t="5459"/>
          <a:stretch/>
        </p:blipFill>
        <p:spPr>
          <a:xfrm>
            <a:off x="854842" y="2196662"/>
            <a:ext cx="4550949" cy="4407735"/>
          </a:xfrm>
          <a:prstGeom prst="rect">
            <a:avLst/>
          </a:prstGeom>
        </p:spPr>
      </p:pic>
      <p:pic>
        <p:nvPicPr>
          <p:cNvPr id="6" name="Picture 5">
            <a:extLst>
              <a:ext uri="{FF2B5EF4-FFF2-40B4-BE49-F238E27FC236}">
                <a16:creationId xmlns:a16="http://schemas.microsoft.com/office/drawing/2014/main" id="{E4862AFE-E902-89FF-8B65-474386AA6A3E}"/>
              </a:ext>
            </a:extLst>
          </p:cNvPr>
          <p:cNvPicPr>
            <a:picLocks noChangeAspect="1"/>
          </p:cNvPicPr>
          <p:nvPr/>
        </p:nvPicPr>
        <p:blipFill rotWithShape="1">
          <a:blip r:embed="rId3">
            <a:extLst>
              <a:ext uri="{28A0092B-C50C-407E-A947-70E740481C1C}">
                <a14:useLocalDpi xmlns:a14="http://schemas.microsoft.com/office/drawing/2010/main" val="0"/>
              </a:ext>
            </a:extLst>
          </a:blip>
          <a:srcRect t="5460"/>
          <a:stretch/>
        </p:blipFill>
        <p:spPr>
          <a:xfrm>
            <a:off x="6286854" y="2197997"/>
            <a:ext cx="4549570" cy="4406400"/>
          </a:xfrm>
          <a:prstGeom prst="rect">
            <a:avLst/>
          </a:prstGeom>
        </p:spPr>
      </p:pic>
    </p:spTree>
    <p:extLst>
      <p:ext uri="{BB962C8B-B14F-4D97-AF65-F5344CB8AC3E}">
        <p14:creationId xmlns:p14="http://schemas.microsoft.com/office/powerpoint/2010/main" val="151819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0718D-191C-1965-E576-3473F14BF0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B1C2E67-248E-9F59-FCA2-F32444B879BB}"/>
              </a:ext>
            </a:extLst>
          </p:cNvPr>
          <p:cNvSpPr>
            <a:spLocks noGrp="1"/>
          </p:cNvSpPr>
          <p:nvPr>
            <p:ph type="title"/>
          </p:nvPr>
        </p:nvSpPr>
        <p:spPr/>
        <p:txBody>
          <a:bodyPr/>
          <a:lstStyle/>
          <a:p>
            <a:r>
              <a:rPr lang="en-GB" dirty="0"/>
              <a:t>Minimal evidence sets</a:t>
            </a:r>
          </a:p>
        </p:txBody>
      </p:sp>
    </p:spTree>
    <p:extLst>
      <p:ext uri="{BB962C8B-B14F-4D97-AF65-F5344CB8AC3E}">
        <p14:creationId xmlns:p14="http://schemas.microsoft.com/office/powerpoint/2010/main" val="2549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6F7D8-4907-8D86-626E-C9FBE403ED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130E0-2761-A6D6-1EF4-2CD063F9A6CA}"/>
              </a:ext>
            </a:extLst>
          </p:cNvPr>
          <p:cNvSpPr>
            <a:spLocks noGrp="1"/>
          </p:cNvSpPr>
          <p:nvPr>
            <p:ph type="title"/>
          </p:nvPr>
        </p:nvSpPr>
        <p:spPr/>
        <p:txBody>
          <a:bodyPr>
            <a:normAutofit/>
          </a:bodyPr>
          <a:lstStyle/>
          <a:p>
            <a:r>
              <a:rPr lang="en-GB" sz="4400" noProof="0" dirty="0">
                <a:latin typeface="Aptos ExtraBold" panose="020B0004020202020204" pitchFamily="34" charset="0"/>
              </a:rPr>
              <a:t>Structure</a:t>
            </a:r>
          </a:p>
        </p:txBody>
      </p:sp>
      <p:graphicFrame>
        <p:nvGraphicFramePr>
          <p:cNvPr id="4" name="Content Placeholder 2">
            <a:extLst>
              <a:ext uri="{FF2B5EF4-FFF2-40B4-BE49-F238E27FC236}">
                <a16:creationId xmlns:a16="http://schemas.microsoft.com/office/drawing/2014/main" id="{201CFC2F-75FA-1560-3ADE-246F61B43DF7}"/>
              </a:ext>
            </a:extLst>
          </p:cNvPr>
          <p:cNvGraphicFramePr>
            <a:graphicFrameLocks/>
          </p:cNvGraphicFramePr>
          <p:nvPr>
            <p:extLst>
              <p:ext uri="{D42A27DB-BD31-4B8C-83A1-F6EECF244321}">
                <p14:modId xmlns:p14="http://schemas.microsoft.com/office/powerpoint/2010/main" val="1702940782"/>
              </p:ext>
            </p:extLst>
          </p:nvPr>
        </p:nvGraphicFramePr>
        <p:xfrm>
          <a:off x="199841" y="1783616"/>
          <a:ext cx="11781692" cy="4238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9731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7C56-9E73-9369-A302-39BC234AA825}"/>
              </a:ext>
            </a:extLst>
          </p:cNvPr>
          <p:cNvSpPr>
            <a:spLocks noGrp="1"/>
          </p:cNvSpPr>
          <p:nvPr>
            <p:ph type="title"/>
          </p:nvPr>
        </p:nvSpPr>
        <p:spPr>
          <a:xfrm>
            <a:off x="860276" y="311865"/>
            <a:ext cx="11331724" cy="1179576"/>
          </a:xfrm>
        </p:spPr>
        <p:txBody>
          <a:bodyPr>
            <a:normAutofit fontScale="90000"/>
          </a:bodyPr>
          <a:lstStyle/>
          <a:p>
            <a:r>
              <a:rPr lang="en-GB" noProof="0" dirty="0"/>
              <a:t>Minimal variables – </a:t>
            </a:r>
            <a:br>
              <a:rPr lang="en-GB" noProof="0" dirty="0"/>
            </a:br>
            <a:r>
              <a:rPr lang="en-GB" noProof="0" dirty="0"/>
              <a:t>New evidence sets created</a:t>
            </a:r>
          </a:p>
        </p:txBody>
      </p:sp>
      <p:cxnSp>
        <p:nvCxnSpPr>
          <p:cNvPr id="76" name="Straight Connector 75">
            <a:extLst>
              <a:ext uri="{FF2B5EF4-FFF2-40B4-BE49-F238E27FC236}">
                <a16:creationId xmlns:a16="http://schemas.microsoft.com/office/drawing/2014/main" id="{9630E5B6-FC4E-E2EA-ADD8-2A7427A08B8F}"/>
              </a:ext>
            </a:extLst>
          </p:cNvPr>
          <p:cNvCxnSpPr>
            <a:cxnSpLocks/>
          </p:cNvCxnSpPr>
          <p:nvPr/>
        </p:nvCxnSpPr>
        <p:spPr>
          <a:xfrm>
            <a:off x="5905147" y="1705142"/>
            <a:ext cx="0" cy="4840993"/>
          </a:xfrm>
          <a:prstGeom prst="line">
            <a:avLst/>
          </a:prstGeom>
          <a:ln w="28575">
            <a:solidFill>
              <a:srgbClr val="C4C4C4"/>
            </a:solidFill>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8BB9DD43-5A0F-3A75-ABB1-CB5E00E45E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1324" y="1705142"/>
            <a:ext cx="4531921" cy="4721882"/>
          </a:xfrm>
          <a:prstGeom prst="rect">
            <a:avLst/>
          </a:prstGeom>
        </p:spPr>
      </p:pic>
      <p:pic>
        <p:nvPicPr>
          <p:cNvPr id="9" name="Picture 8">
            <a:extLst>
              <a:ext uri="{FF2B5EF4-FFF2-40B4-BE49-F238E27FC236}">
                <a16:creationId xmlns:a16="http://schemas.microsoft.com/office/drawing/2014/main" id="{94874B83-6B8C-0C4C-8030-BA63EA687A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6854" y="1705142"/>
            <a:ext cx="4531921" cy="4721882"/>
          </a:xfrm>
          <a:prstGeom prst="rect">
            <a:avLst/>
          </a:prstGeom>
        </p:spPr>
      </p:pic>
      <p:sp>
        <p:nvSpPr>
          <p:cNvPr id="10" name="Rectangle 9">
            <a:extLst>
              <a:ext uri="{FF2B5EF4-FFF2-40B4-BE49-F238E27FC236}">
                <a16:creationId xmlns:a16="http://schemas.microsoft.com/office/drawing/2014/main" id="{E7B46CD3-A542-14E2-E95E-DDFB70FBCF55}"/>
              </a:ext>
            </a:extLst>
          </p:cNvPr>
          <p:cNvSpPr/>
          <p:nvPr/>
        </p:nvSpPr>
        <p:spPr>
          <a:xfrm>
            <a:off x="2015131" y="1731020"/>
            <a:ext cx="2770631" cy="24442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469CF4F9-2B74-DAEC-C767-ABB1DF3FB19C}"/>
              </a:ext>
            </a:extLst>
          </p:cNvPr>
          <p:cNvSpPr/>
          <p:nvPr/>
        </p:nvSpPr>
        <p:spPr>
          <a:xfrm>
            <a:off x="2774699" y="5586404"/>
            <a:ext cx="2496035" cy="294123"/>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74FFC5ED-8D12-8DB2-3DA8-649CCC9554B0}"/>
              </a:ext>
            </a:extLst>
          </p:cNvPr>
          <p:cNvSpPr/>
          <p:nvPr/>
        </p:nvSpPr>
        <p:spPr>
          <a:xfrm>
            <a:off x="8936967" y="5618847"/>
            <a:ext cx="1630392" cy="24442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Tree>
    <p:extLst>
      <p:ext uri="{BB962C8B-B14F-4D97-AF65-F5344CB8AC3E}">
        <p14:creationId xmlns:p14="http://schemas.microsoft.com/office/powerpoint/2010/main" val="205993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7C56-9E73-9369-A302-39BC234AA825}"/>
              </a:ext>
            </a:extLst>
          </p:cNvPr>
          <p:cNvSpPr>
            <a:spLocks noGrp="1"/>
          </p:cNvSpPr>
          <p:nvPr>
            <p:ph type="title"/>
          </p:nvPr>
        </p:nvSpPr>
        <p:spPr>
          <a:xfrm>
            <a:off x="860276" y="311865"/>
            <a:ext cx="11331724" cy="1179576"/>
          </a:xfrm>
        </p:spPr>
        <p:txBody>
          <a:bodyPr>
            <a:normAutofit fontScale="90000"/>
          </a:bodyPr>
          <a:lstStyle/>
          <a:p>
            <a:r>
              <a:rPr lang="en-GB" noProof="0" dirty="0"/>
              <a:t>Minimal variables – </a:t>
            </a:r>
            <a:br>
              <a:rPr lang="en-GB" noProof="0" dirty="0"/>
            </a:br>
            <a:r>
              <a:rPr lang="en-GB" noProof="0" dirty="0"/>
              <a:t>Improvement without preoperative grade</a:t>
            </a:r>
          </a:p>
        </p:txBody>
      </p:sp>
      <p:cxnSp>
        <p:nvCxnSpPr>
          <p:cNvPr id="76" name="Straight Connector 75">
            <a:extLst>
              <a:ext uri="{FF2B5EF4-FFF2-40B4-BE49-F238E27FC236}">
                <a16:creationId xmlns:a16="http://schemas.microsoft.com/office/drawing/2014/main" id="{9630E5B6-FC4E-E2EA-ADD8-2A7427A08B8F}"/>
              </a:ext>
            </a:extLst>
          </p:cNvPr>
          <p:cNvCxnSpPr>
            <a:cxnSpLocks/>
          </p:cNvCxnSpPr>
          <p:nvPr/>
        </p:nvCxnSpPr>
        <p:spPr>
          <a:xfrm>
            <a:off x="5905147" y="1705142"/>
            <a:ext cx="0" cy="4840993"/>
          </a:xfrm>
          <a:prstGeom prst="line">
            <a:avLst/>
          </a:prstGeom>
          <a:ln w="28575">
            <a:solidFill>
              <a:srgbClr val="C4C4C4"/>
            </a:solidFill>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8BB9DD43-5A0F-3A75-ABB1-CB5E00E45E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3710" y="1705142"/>
            <a:ext cx="4529731" cy="4719600"/>
          </a:xfrm>
          <a:prstGeom prst="rect">
            <a:avLst/>
          </a:prstGeom>
        </p:spPr>
      </p:pic>
      <p:pic>
        <p:nvPicPr>
          <p:cNvPr id="9" name="Picture 8">
            <a:extLst>
              <a:ext uri="{FF2B5EF4-FFF2-40B4-BE49-F238E27FC236}">
                <a16:creationId xmlns:a16="http://schemas.microsoft.com/office/drawing/2014/main" id="{94874B83-6B8C-0C4C-8030-BA63EA687A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6854" y="1705142"/>
            <a:ext cx="4537326" cy="4719600"/>
          </a:xfrm>
          <a:prstGeom prst="rect">
            <a:avLst/>
          </a:prstGeom>
        </p:spPr>
      </p:pic>
    </p:spTree>
    <p:extLst>
      <p:ext uri="{BB962C8B-B14F-4D97-AF65-F5344CB8AC3E}">
        <p14:creationId xmlns:p14="http://schemas.microsoft.com/office/powerpoint/2010/main" val="125451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7C56-9E73-9369-A302-39BC234AA825}"/>
              </a:ext>
            </a:extLst>
          </p:cNvPr>
          <p:cNvSpPr>
            <a:spLocks noGrp="1"/>
          </p:cNvSpPr>
          <p:nvPr>
            <p:ph type="title"/>
          </p:nvPr>
        </p:nvSpPr>
        <p:spPr>
          <a:xfrm>
            <a:off x="860276" y="311865"/>
            <a:ext cx="11331724" cy="1179576"/>
          </a:xfrm>
        </p:spPr>
        <p:txBody>
          <a:bodyPr>
            <a:normAutofit fontScale="90000"/>
          </a:bodyPr>
          <a:lstStyle/>
          <a:p>
            <a:r>
              <a:rPr lang="en-GB" noProof="0" dirty="0"/>
              <a:t>Minimal variables – Imaging MI demonstrates strong predictive strength next to CA125</a:t>
            </a:r>
          </a:p>
        </p:txBody>
      </p:sp>
      <p:cxnSp>
        <p:nvCxnSpPr>
          <p:cNvPr id="76" name="Straight Connector 75">
            <a:extLst>
              <a:ext uri="{FF2B5EF4-FFF2-40B4-BE49-F238E27FC236}">
                <a16:creationId xmlns:a16="http://schemas.microsoft.com/office/drawing/2014/main" id="{9630E5B6-FC4E-E2EA-ADD8-2A7427A08B8F}"/>
              </a:ext>
            </a:extLst>
          </p:cNvPr>
          <p:cNvCxnSpPr>
            <a:cxnSpLocks/>
          </p:cNvCxnSpPr>
          <p:nvPr/>
        </p:nvCxnSpPr>
        <p:spPr>
          <a:xfrm>
            <a:off x="5905147" y="1705142"/>
            <a:ext cx="0" cy="4840993"/>
          </a:xfrm>
          <a:prstGeom prst="line">
            <a:avLst/>
          </a:prstGeom>
          <a:ln w="28575">
            <a:solidFill>
              <a:srgbClr val="C4C4C4"/>
            </a:solidFill>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8BB9DD43-5A0F-3A75-ABB1-CB5E00E45E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3710" y="1705142"/>
            <a:ext cx="4529731" cy="4719600"/>
          </a:xfrm>
          <a:prstGeom prst="rect">
            <a:avLst/>
          </a:prstGeom>
        </p:spPr>
      </p:pic>
      <p:pic>
        <p:nvPicPr>
          <p:cNvPr id="9" name="Picture 8">
            <a:extLst>
              <a:ext uri="{FF2B5EF4-FFF2-40B4-BE49-F238E27FC236}">
                <a16:creationId xmlns:a16="http://schemas.microsoft.com/office/drawing/2014/main" id="{94874B83-6B8C-0C4C-8030-BA63EA687A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86854" y="1705142"/>
            <a:ext cx="4529731" cy="4719600"/>
          </a:xfrm>
          <a:prstGeom prst="rect">
            <a:avLst/>
          </a:prstGeom>
        </p:spPr>
      </p:pic>
    </p:spTree>
    <p:extLst>
      <p:ext uri="{BB962C8B-B14F-4D97-AF65-F5344CB8AC3E}">
        <p14:creationId xmlns:p14="http://schemas.microsoft.com/office/powerpoint/2010/main" val="2468023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67C56-9E73-9369-A302-39BC234AA825}"/>
              </a:ext>
            </a:extLst>
          </p:cNvPr>
          <p:cNvSpPr>
            <a:spLocks noGrp="1"/>
          </p:cNvSpPr>
          <p:nvPr>
            <p:ph type="title"/>
          </p:nvPr>
        </p:nvSpPr>
        <p:spPr>
          <a:xfrm>
            <a:off x="860276" y="311865"/>
            <a:ext cx="11331724" cy="1179576"/>
          </a:xfrm>
        </p:spPr>
        <p:txBody>
          <a:bodyPr>
            <a:normAutofit fontScale="90000"/>
          </a:bodyPr>
          <a:lstStyle/>
          <a:p>
            <a:r>
              <a:rPr lang="en-GB" noProof="0" dirty="0"/>
              <a:t>Minimal variables – </a:t>
            </a:r>
            <a:br>
              <a:rPr lang="en-GB" noProof="0" dirty="0"/>
            </a:br>
            <a:r>
              <a:rPr lang="en-GB" noProof="0" dirty="0"/>
              <a:t>Versatility of the model strongly increases</a:t>
            </a:r>
          </a:p>
        </p:txBody>
      </p:sp>
      <p:cxnSp>
        <p:nvCxnSpPr>
          <p:cNvPr id="76" name="Straight Connector 75">
            <a:extLst>
              <a:ext uri="{FF2B5EF4-FFF2-40B4-BE49-F238E27FC236}">
                <a16:creationId xmlns:a16="http://schemas.microsoft.com/office/drawing/2014/main" id="{9630E5B6-FC4E-E2EA-ADD8-2A7427A08B8F}"/>
              </a:ext>
            </a:extLst>
          </p:cNvPr>
          <p:cNvCxnSpPr>
            <a:cxnSpLocks/>
          </p:cNvCxnSpPr>
          <p:nvPr/>
        </p:nvCxnSpPr>
        <p:spPr>
          <a:xfrm>
            <a:off x="5905147" y="1705142"/>
            <a:ext cx="0" cy="4840993"/>
          </a:xfrm>
          <a:prstGeom prst="line">
            <a:avLst/>
          </a:prstGeom>
          <a:ln w="28575">
            <a:solidFill>
              <a:srgbClr val="C4C4C4"/>
            </a:solidFill>
          </a:ln>
        </p:spPr>
        <p:style>
          <a:lnRef idx="2">
            <a:schemeClr val="accent5"/>
          </a:lnRef>
          <a:fillRef idx="0">
            <a:schemeClr val="accent5"/>
          </a:fillRef>
          <a:effectRef idx="1">
            <a:schemeClr val="accent5"/>
          </a:effectRef>
          <a:fontRef idx="minor">
            <a:schemeClr val="tx1"/>
          </a:fontRef>
        </p:style>
      </p:cxnSp>
      <p:pic>
        <p:nvPicPr>
          <p:cNvPr id="3" name="Picture 2">
            <a:extLst>
              <a:ext uri="{FF2B5EF4-FFF2-40B4-BE49-F238E27FC236}">
                <a16:creationId xmlns:a16="http://schemas.microsoft.com/office/drawing/2014/main" id="{8BB9DD43-5A0F-3A75-ABB1-CB5E00E45E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3710" y="1705142"/>
            <a:ext cx="4529731" cy="4719600"/>
          </a:xfrm>
          <a:prstGeom prst="rect">
            <a:avLst/>
          </a:prstGeom>
        </p:spPr>
      </p:pic>
      <p:pic>
        <p:nvPicPr>
          <p:cNvPr id="4" name="Picture 3">
            <a:extLst>
              <a:ext uri="{FF2B5EF4-FFF2-40B4-BE49-F238E27FC236}">
                <a16:creationId xmlns:a16="http://schemas.microsoft.com/office/drawing/2014/main" id="{33EFA196-8479-5F47-3CD3-E29B86EA99BC}"/>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6286854" y="1705142"/>
            <a:ext cx="4528800" cy="4719600"/>
          </a:xfrm>
          <a:prstGeom prst="rect">
            <a:avLst/>
          </a:prstGeom>
        </p:spPr>
      </p:pic>
    </p:spTree>
    <p:extLst>
      <p:ext uri="{BB962C8B-B14F-4D97-AF65-F5344CB8AC3E}">
        <p14:creationId xmlns:p14="http://schemas.microsoft.com/office/powerpoint/2010/main" val="209315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EE7A17-3EEB-C41E-B661-5A75E0FCE11B}"/>
              </a:ext>
            </a:extLst>
          </p:cNvPr>
          <p:cNvSpPr>
            <a:spLocks noGrp="1"/>
          </p:cNvSpPr>
          <p:nvPr>
            <p:ph type="title"/>
          </p:nvPr>
        </p:nvSpPr>
        <p:spPr>
          <a:xfrm>
            <a:off x="477980" y="1122363"/>
            <a:ext cx="4421823" cy="3204134"/>
          </a:xfrm>
        </p:spPr>
        <p:txBody>
          <a:bodyPr vert="horz" lIns="91440" tIns="45720" rIns="91440" bIns="45720" rtlCol="0" anchor="b">
            <a:normAutofit fontScale="90000"/>
          </a:bodyPr>
          <a:lstStyle/>
          <a:p>
            <a:r>
              <a:rPr lang="en-GB" sz="4400" noProof="0" dirty="0"/>
              <a:t>Brno</a:t>
            </a:r>
            <a:br>
              <a:rPr lang="en-GB" sz="4400" noProof="0" dirty="0"/>
            </a:br>
            <a:r>
              <a:rPr lang="en-GB" sz="4400" noProof="0" dirty="0"/>
              <a:t>dataset cross-validation and extension i</a:t>
            </a:r>
            <a:r>
              <a:rPr lang="en-GB" sz="4400" dirty="0" err="1"/>
              <a:t>ncreases</a:t>
            </a:r>
            <a:r>
              <a:rPr lang="en-GB" sz="4400" dirty="0"/>
              <a:t> robustness</a:t>
            </a:r>
            <a:endParaRPr lang="en-GB" sz="4400" noProof="0"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949CF53-EF8B-8F46-6F7A-85E0953C5FBD}"/>
              </a:ext>
            </a:extLst>
          </p:cNvPr>
          <p:cNvPicPr>
            <a:picLocks noChangeAspect="1"/>
          </p:cNvPicPr>
          <p:nvPr/>
        </p:nvPicPr>
        <p:blipFill rotWithShape="1">
          <a:blip r:embed="rId2">
            <a:extLst>
              <a:ext uri="{28A0092B-C50C-407E-A947-70E740481C1C}">
                <a14:useLocalDpi xmlns:a14="http://schemas.microsoft.com/office/drawing/2010/main" val="0"/>
              </a:ext>
            </a:extLst>
          </a:blip>
          <a:srcRect t="7659" b="113"/>
          <a:stretch/>
        </p:blipFill>
        <p:spPr>
          <a:xfrm>
            <a:off x="5610216" y="617306"/>
            <a:ext cx="5871370" cy="5623388"/>
          </a:xfrm>
          <a:prstGeom prst="rect">
            <a:avLst/>
          </a:prstGeom>
        </p:spPr>
      </p:pic>
    </p:spTree>
    <p:extLst>
      <p:ext uri="{BB962C8B-B14F-4D97-AF65-F5344CB8AC3E}">
        <p14:creationId xmlns:p14="http://schemas.microsoft.com/office/powerpoint/2010/main" val="1168947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EE7A17-3EEB-C41E-B661-5A75E0FCE11B}"/>
              </a:ext>
            </a:extLst>
          </p:cNvPr>
          <p:cNvSpPr>
            <a:spLocks noGrp="1"/>
          </p:cNvSpPr>
          <p:nvPr>
            <p:ph type="title"/>
          </p:nvPr>
        </p:nvSpPr>
        <p:spPr>
          <a:xfrm>
            <a:off x="655319" y="429030"/>
            <a:ext cx="2941895" cy="5457589"/>
          </a:xfrm>
        </p:spPr>
        <p:txBody>
          <a:bodyPr vert="horz" lIns="91440" tIns="45720" rIns="91440" bIns="45720" rtlCol="0" anchor="ctr">
            <a:normAutofit/>
          </a:bodyPr>
          <a:lstStyle/>
          <a:p>
            <a:r>
              <a:rPr lang="en-GB" sz="3600" noProof="0" dirty="0"/>
              <a:t>Conclusions</a:t>
            </a:r>
            <a:endParaRPr lang="en-GB" sz="3700" noProof="0" dirty="0"/>
          </a:p>
        </p:txBody>
      </p:sp>
      <p:sp>
        <p:nvSpPr>
          <p:cNvPr id="24" name="Rectangle 23">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7366B5E0-410C-44AB-19B7-0CF9E32451A0}"/>
              </a:ext>
            </a:extLst>
          </p:cNvPr>
          <p:cNvGraphicFramePr>
            <a:graphicFrameLocks/>
          </p:cNvGraphicFramePr>
          <p:nvPr>
            <p:extLst>
              <p:ext uri="{D42A27DB-BD31-4B8C-83A1-F6EECF244321}">
                <p14:modId xmlns:p14="http://schemas.microsoft.com/office/powerpoint/2010/main" val="1813648888"/>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8185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EE7A17-3EEB-C41E-B661-5A75E0FCE11B}"/>
              </a:ext>
            </a:extLst>
          </p:cNvPr>
          <p:cNvSpPr>
            <a:spLocks noGrp="1"/>
          </p:cNvSpPr>
          <p:nvPr>
            <p:ph type="title"/>
          </p:nvPr>
        </p:nvSpPr>
        <p:spPr>
          <a:xfrm>
            <a:off x="457200" y="429030"/>
            <a:ext cx="3032760" cy="5457589"/>
          </a:xfrm>
        </p:spPr>
        <p:txBody>
          <a:bodyPr vert="horz" lIns="91440" tIns="45720" rIns="91440" bIns="45720" rtlCol="0" anchor="ctr">
            <a:normAutofit/>
          </a:bodyPr>
          <a:lstStyle/>
          <a:p>
            <a:r>
              <a:rPr lang="en-GB" sz="3600" noProof="0" dirty="0"/>
              <a:t>Future Research</a:t>
            </a:r>
            <a:endParaRPr lang="en-GB" sz="3200" noProof="0" dirty="0"/>
          </a:p>
        </p:txBody>
      </p:sp>
      <p:sp>
        <p:nvSpPr>
          <p:cNvPr id="25" name="Rectangle 24">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26" name="Content Placeholder 5">
            <a:extLst>
              <a:ext uri="{FF2B5EF4-FFF2-40B4-BE49-F238E27FC236}">
                <a16:creationId xmlns:a16="http://schemas.microsoft.com/office/drawing/2014/main" id="{500BB890-7001-5479-C4FB-74AD88C2DFAC}"/>
              </a:ext>
            </a:extLst>
          </p:cNvPr>
          <p:cNvGraphicFramePr>
            <a:graphicFrameLocks noGrp="1"/>
          </p:cNvGraphicFramePr>
          <p:nvPr>
            <p:ph idx="1"/>
            <p:extLst>
              <p:ext uri="{D42A27DB-BD31-4B8C-83A1-F6EECF244321}">
                <p14:modId xmlns:p14="http://schemas.microsoft.com/office/powerpoint/2010/main" val="2700303137"/>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6392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D5BA-7C5B-A441-CBBB-CB955E590CA5}"/>
              </a:ext>
            </a:extLst>
          </p:cNvPr>
          <p:cNvSpPr>
            <a:spLocks noGrp="1"/>
          </p:cNvSpPr>
          <p:nvPr>
            <p:ph type="title"/>
          </p:nvPr>
        </p:nvSpPr>
        <p:spPr/>
        <p:txBody>
          <a:bodyPr/>
          <a:lstStyle/>
          <a:p>
            <a:r>
              <a:rPr lang="en-GB" noProof="0" dirty="0"/>
              <a:t>Endometrial carcinoma</a:t>
            </a:r>
          </a:p>
        </p:txBody>
      </p:sp>
      <p:sp>
        <p:nvSpPr>
          <p:cNvPr id="3" name="Content Placeholder 2">
            <a:extLst>
              <a:ext uri="{FF2B5EF4-FFF2-40B4-BE49-F238E27FC236}">
                <a16:creationId xmlns:a16="http://schemas.microsoft.com/office/drawing/2014/main" id="{40C10A7A-15C0-C9C9-3937-40D081AF6C0A}"/>
              </a:ext>
            </a:extLst>
          </p:cNvPr>
          <p:cNvSpPr>
            <a:spLocks noGrp="1"/>
          </p:cNvSpPr>
          <p:nvPr>
            <p:ph idx="1"/>
          </p:nvPr>
        </p:nvSpPr>
        <p:spPr>
          <a:xfrm>
            <a:off x="1115568" y="1803305"/>
            <a:ext cx="6872294" cy="3694176"/>
          </a:xfrm>
        </p:spPr>
        <p:txBody>
          <a:bodyPr>
            <a:normAutofit fontScale="92500" lnSpcReduction="10000"/>
          </a:bodyPr>
          <a:lstStyle/>
          <a:p>
            <a:r>
              <a:rPr lang="en-GB" noProof="0" dirty="0"/>
              <a:t>7</a:t>
            </a:r>
            <a:r>
              <a:rPr lang="en-GB" baseline="30000" noProof="0" dirty="0"/>
              <a:t>th</a:t>
            </a:r>
            <a:r>
              <a:rPr lang="en-GB" noProof="0" dirty="0"/>
              <a:t> most common cancer in women worldwide</a:t>
            </a:r>
          </a:p>
          <a:p>
            <a:r>
              <a:rPr lang="en-GB" noProof="0" dirty="0"/>
              <a:t>Risk factors:</a:t>
            </a:r>
          </a:p>
          <a:p>
            <a:pPr lvl="1"/>
            <a:r>
              <a:rPr lang="en-GB" noProof="0" dirty="0"/>
              <a:t>Excess oestrogen</a:t>
            </a:r>
          </a:p>
          <a:p>
            <a:pPr lvl="1"/>
            <a:r>
              <a:rPr lang="en-GB" noProof="0" dirty="0"/>
              <a:t>Age </a:t>
            </a:r>
          </a:p>
          <a:p>
            <a:pPr lvl="1"/>
            <a:r>
              <a:rPr lang="en-GB" noProof="0" dirty="0"/>
              <a:t>Overweight</a:t>
            </a:r>
          </a:p>
          <a:p>
            <a:r>
              <a:rPr lang="en-GB" noProof="0" dirty="0"/>
              <a:t>Treatment methods:</a:t>
            </a:r>
          </a:p>
          <a:p>
            <a:pPr lvl="1"/>
            <a:r>
              <a:rPr lang="en-GB" noProof="0" dirty="0"/>
              <a:t>Hysterectomy</a:t>
            </a:r>
          </a:p>
          <a:p>
            <a:pPr lvl="1"/>
            <a:r>
              <a:rPr lang="en-GB" noProof="0" dirty="0"/>
              <a:t>Possible adjuvant therapy</a:t>
            </a:r>
          </a:p>
          <a:p>
            <a:pPr lvl="1"/>
            <a:r>
              <a:rPr lang="en-GB" noProof="0" dirty="0"/>
              <a:t>Possible lymphadenectomy</a:t>
            </a:r>
          </a:p>
          <a:p>
            <a:endParaRPr lang="en-GB" noProof="0" dirty="0"/>
          </a:p>
        </p:txBody>
      </p:sp>
      <p:pic>
        <p:nvPicPr>
          <p:cNvPr id="6" name="Picture 2" descr="Stage IA and stage IB endometrial cancer shown in two cross-section drawings of the uterus and cervix. Drawing on the left shows stage IA, with cancer in the endometrium and myometrium of the uterus. Drawing on the right shows stage IB, with cancer more than halfway through the myometrium. Also shown are the fallopian tubes, ovaries, and vagina.">
            <a:extLst>
              <a:ext uri="{FF2B5EF4-FFF2-40B4-BE49-F238E27FC236}">
                <a16:creationId xmlns:a16="http://schemas.microsoft.com/office/drawing/2014/main" id="{974FF7CD-AC94-C612-B3E9-8E604A3842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432" t="13363" r="1680"/>
          <a:stretch/>
        </p:blipFill>
        <p:spPr bwMode="auto">
          <a:xfrm>
            <a:off x="8379116" y="1731746"/>
            <a:ext cx="3372428" cy="38372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87E472-ACBC-A4F8-2D40-627AC4206E08}"/>
              </a:ext>
            </a:extLst>
          </p:cNvPr>
          <p:cNvSpPr txBox="1"/>
          <p:nvPr/>
        </p:nvSpPr>
        <p:spPr>
          <a:xfrm>
            <a:off x="10134390" y="6338386"/>
            <a:ext cx="1428533" cy="415498"/>
          </a:xfrm>
          <a:prstGeom prst="rect">
            <a:avLst/>
          </a:prstGeom>
          <a:noFill/>
        </p:spPr>
        <p:txBody>
          <a:bodyPr wrap="square" rtlCol="0">
            <a:spAutoFit/>
          </a:bodyPr>
          <a:lstStyle/>
          <a:p>
            <a:r>
              <a:rPr lang="en-GB" sz="1050" dirty="0">
                <a:solidFill>
                  <a:schemeClr val="bg1">
                    <a:lumMod val="50000"/>
                  </a:schemeClr>
                </a:solidFill>
              </a:rPr>
              <a:t>(Sung et al. 2021;</a:t>
            </a:r>
          </a:p>
          <a:p>
            <a:r>
              <a:rPr lang="en-GB" sz="1050" dirty="0">
                <a:solidFill>
                  <a:schemeClr val="bg1">
                    <a:lumMod val="50000"/>
                  </a:schemeClr>
                </a:solidFill>
              </a:rPr>
              <a:t> Lu et al. 20220)</a:t>
            </a:r>
          </a:p>
        </p:txBody>
      </p:sp>
    </p:spTree>
    <p:extLst>
      <p:ext uri="{BB962C8B-B14F-4D97-AF65-F5344CB8AC3E}">
        <p14:creationId xmlns:p14="http://schemas.microsoft.com/office/powerpoint/2010/main" val="864444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2FC72-D69B-2D9A-AFE6-919B5E1B7129}"/>
              </a:ext>
            </a:extLst>
          </p:cNvPr>
          <p:cNvSpPr>
            <a:spLocks noGrp="1"/>
          </p:cNvSpPr>
          <p:nvPr>
            <p:ph type="title"/>
          </p:nvPr>
        </p:nvSpPr>
        <p:spPr/>
        <p:txBody>
          <a:bodyPr/>
          <a:lstStyle/>
          <a:p>
            <a:r>
              <a:rPr lang="en-GB" noProof="0" dirty="0"/>
              <a:t>Lymphadenectomy</a:t>
            </a:r>
          </a:p>
        </p:txBody>
      </p:sp>
      <p:sp>
        <p:nvSpPr>
          <p:cNvPr id="3" name="Content Placeholder 2">
            <a:extLst>
              <a:ext uri="{FF2B5EF4-FFF2-40B4-BE49-F238E27FC236}">
                <a16:creationId xmlns:a16="http://schemas.microsoft.com/office/drawing/2014/main" id="{14C9325D-978D-F9FE-4334-3CF92D412BEA}"/>
              </a:ext>
            </a:extLst>
          </p:cNvPr>
          <p:cNvSpPr>
            <a:spLocks noGrp="1"/>
          </p:cNvSpPr>
          <p:nvPr>
            <p:ph idx="1"/>
          </p:nvPr>
        </p:nvSpPr>
        <p:spPr>
          <a:xfrm>
            <a:off x="1115568" y="1803305"/>
            <a:ext cx="6084018" cy="4060600"/>
          </a:xfrm>
        </p:spPr>
        <p:txBody>
          <a:bodyPr>
            <a:normAutofit lnSpcReduction="10000"/>
          </a:bodyPr>
          <a:lstStyle/>
          <a:p>
            <a:r>
              <a:rPr lang="en-GB" sz="2600" noProof="0" dirty="0"/>
              <a:t>Routine in grade 3 (high-risk) tumours</a:t>
            </a:r>
          </a:p>
          <a:p>
            <a:r>
              <a:rPr lang="en-GB" sz="2600" noProof="0" dirty="0"/>
              <a:t>Imperfect solution</a:t>
            </a:r>
          </a:p>
          <a:p>
            <a:pPr lvl="1"/>
            <a:r>
              <a:rPr lang="en-GB" sz="2200" noProof="0" dirty="0"/>
              <a:t>Unnecessary</a:t>
            </a:r>
            <a:r>
              <a:rPr lang="en-GB" sz="2200" baseline="0" noProof="0" dirty="0"/>
              <a:t> removals</a:t>
            </a:r>
            <a:endParaRPr lang="en-GB" sz="2200" noProof="0" dirty="0"/>
          </a:p>
          <a:p>
            <a:pPr lvl="1"/>
            <a:r>
              <a:rPr lang="en-GB" sz="2200" noProof="0" dirty="0"/>
              <a:t>Missed</a:t>
            </a:r>
            <a:r>
              <a:rPr lang="en-GB" sz="2200" baseline="0" noProof="0" dirty="0"/>
              <a:t> metastases</a:t>
            </a:r>
            <a:endParaRPr lang="en-GB" sz="2200" noProof="0" dirty="0"/>
          </a:p>
          <a:p>
            <a:r>
              <a:rPr lang="en-GB" sz="2600" noProof="0" dirty="0"/>
              <a:t>Complications</a:t>
            </a:r>
          </a:p>
          <a:p>
            <a:pPr lvl="1"/>
            <a:r>
              <a:rPr lang="en-GB" sz="2200" noProof="0" dirty="0"/>
              <a:t>Extended recovery time</a:t>
            </a:r>
          </a:p>
          <a:p>
            <a:pPr lvl="1"/>
            <a:r>
              <a:rPr lang="en-GB" sz="2200" noProof="0" dirty="0"/>
              <a:t>Lymphoedema</a:t>
            </a:r>
          </a:p>
          <a:p>
            <a:pPr lvl="1"/>
            <a:r>
              <a:rPr lang="en-GB" sz="2200" noProof="0" dirty="0"/>
              <a:t>Deep vein thrombosis</a:t>
            </a:r>
          </a:p>
        </p:txBody>
      </p:sp>
      <p:pic>
        <p:nvPicPr>
          <p:cNvPr id="4" name="Content Placeholder 4" descr="A chart of a person's age&#10;&#10;Description automatically generated">
            <a:extLst>
              <a:ext uri="{FF2B5EF4-FFF2-40B4-BE49-F238E27FC236}">
                <a16:creationId xmlns:a16="http://schemas.microsoft.com/office/drawing/2014/main" id="{C16EC6F0-571D-3F9E-39C1-3C05D88B53C6}"/>
              </a:ext>
            </a:extLst>
          </p:cNvPr>
          <p:cNvPicPr>
            <a:picLocks noChangeAspect="1"/>
          </p:cNvPicPr>
          <p:nvPr/>
        </p:nvPicPr>
        <p:blipFill>
          <a:blip r:embed="rId3"/>
          <a:stretch>
            <a:fillRect/>
          </a:stretch>
        </p:blipFill>
        <p:spPr>
          <a:xfrm>
            <a:off x="8322000" y="542777"/>
            <a:ext cx="3240923" cy="5876400"/>
          </a:xfrm>
          <a:prstGeom prst="rect">
            <a:avLst/>
          </a:prstGeom>
        </p:spPr>
      </p:pic>
      <p:sp>
        <p:nvSpPr>
          <p:cNvPr id="5" name="TextBox 4">
            <a:extLst>
              <a:ext uri="{FF2B5EF4-FFF2-40B4-BE49-F238E27FC236}">
                <a16:creationId xmlns:a16="http://schemas.microsoft.com/office/drawing/2014/main" id="{B6F63149-DDEF-4C7A-6991-0BBD53581793}"/>
              </a:ext>
            </a:extLst>
          </p:cNvPr>
          <p:cNvSpPr txBox="1"/>
          <p:nvPr/>
        </p:nvSpPr>
        <p:spPr>
          <a:xfrm>
            <a:off x="10134390" y="6419177"/>
            <a:ext cx="1428533" cy="253916"/>
          </a:xfrm>
          <a:prstGeom prst="rect">
            <a:avLst/>
          </a:prstGeom>
          <a:noFill/>
        </p:spPr>
        <p:txBody>
          <a:bodyPr wrap="square" rtlCol="0">
            <a:spAutoFit/>
          </a:bodyPr>
          <a:lstStyle/>
          <a:p>
            <a:r>
              <a:rPr lang="en-GB" sz="1050" dirty="0">
                <a:solidFill>
                  <a:schemeClr val="bg1">
                    <a:lumMod val="50000"/>
                  </a:schemeClr>
                </a:solidFill>
              </a:rPr>
              <a:t>(Reijnen et al. 2019)</a:t>
            </a:r>
          </a:p>
        </p:txBody>
      </p:sp>
    </p:spTree>
    <p:extLst>
      <p:ext uri="{BB962C8B-B14F-4D97-AF65-F5344CB8AC3E}">
        <p14:creationId xmlns:p14="http://schemas.microsoft.com/office/powerpoint/2010/main" val="375703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7203-DB43-9D7E-0736-B17E177292D0}"/>
              </a:ext>
            </a:extLst>
          </p:cNvPr>
          <p:cNvSpPr>
            <a:spLocks noGrp="1"/>
          </p:cNvSpPr>
          <p:nvPr>
            <p:ph type="title"/>
          </p:nvPr>
        </p:nvSpPr>
        <p:spPr/>
        <p:txBody>
          <a:bodyPr/>
          <a:lstStyle/>
          <a:p>
            <a:r>
              <a:rPr lang="en-GB" noProof="0" dirty="0"/>
              <a:t>ENDORISK network</a:t>
            </a:r>
          </a:p>
        </p:txBody>
      </p:sp>
      <p:sp>
        <p:nvSpPr>
          <p:cNvPr id="3" name="Content Placeholder 2">
            <a:extLst>
              <a:ext uri="{FF2B5EF4-FFF2-40B4-BE49-F238E27FC236}">
                <a16:creationId xmlns:a16="http://schemas.microsoft.com/office/drawing/2014/main" id="{44E6411F-6047-2234-766F-693176B51CE5}"/>
              </a:ext>
            </a:extLst>
          </p:cNvPr>
          <p:cNvSpPr>
            <a:spLocks noGrp="1"/>
          </p:cNvSpPr>
          <p:nvPr>
            <p:ph idx="1"/>
          </p:nvPr>
        </p:nvSpPr>
        <p:spPr>
          <a:xfrm>
            <a:off x="1115568" y="1803305"/>
            <a:ext cx="10168128" cy="4071284"/>
          </a:xfrm>
        </p:spPr>
        <p:txBody>
          <a:bodyPr>
            <a:normAutofit fontScale="92500" lnSpcReduction="10000"/>
          </a:bodyPr>
          <a:lstStyle/>
          <a:p>
            <a:r>
              <a:rPr lang="en-GB" noProof="0" dirty="0"/>
              <a:t>Bayesian network</a:t>
            </a:r>
          </a:p>
          <a:p>
            <a:r>
              <a:rPr lang="en-GB" noProof="0" dirty="0"/>
              <a:t>Multimodal pre- and postoperative markers</a:t>
            </a:r>
          </a:p>
          <a:p>
            <a:r>
              <a:rPr lang="en-GB" noProof="0" dirty="0"/>
              <a:t>Presents chance of:</a:t>
            </a:r>
          </a:p>
          <a:p>
            <a:pPr lvl="1"/>
            <a:r>
              <a:rPr lang="en-GB" noProof="0" dirty="0"/>
              <a:t>Lymph</a:t>
            </a:r>
            <a:r>
              <a:rPr lang="en-GB" baseline="0" noProof="0" dirty="0"/>
              <a:t> node metastasis</a:t>
            </a:r>
          </a:p>
          <a:p>
            <a:pPr lvl="1"/>
            <a:r>
              <a:rPr lang="en-GB" baseline="0" noProof="0" dirty="0"/>
              <a:t>Survival</a:t>
            </a:r>
            <a:endParaRPr lang="en-GB" noProof="0" dirty="0"/>
          </a:p>
          <a:p>
            <a:r>
              <a:rPr lang="en-GB" noProof="0" dirty="0"/>
              <a:t>Validated by 4 cohorts</a:t>
            </a:r>
          </a:p>
          <a:p>
            <a:r>
              <a:rPr lang="en-GB" noProof="0" dirty="0"/>
              <a:t>Improvement points:</a:t>
            </a:r>
          </a:p>
          <a:p>
            <a:pPr lvl="1"/>
            <a:r>
              <a:rPr lang="en-GB" noProof="0" dirty="0"/>
              <a:t>Key variables to be added</a:t>
            </a:r>
          </a:p>
          <a:p>
            <a:pPr lvl="1"/>
            <a:r>
              <a:rPr lang="en-GB" noProof="0" dirty="0"/>
              <a:t>Optimistic</a:t>
            </a:r>
            <a:r>
              <a:rPr lang="en-GB" baseline="0" noProof="0" dirty="0"/>
              <a:t> about five-year survival</a:t>
            </a:r>
            <a:endParaRPr lang="en-GB" noProof="0" dirty="0"/>
          </a:p>
          <a:p>
            <a:pPr lvl="1"/>
            <a:r>
              <a:rPr lang="en-GB" noProof="0" dirty="0"/>
              <a:t>Underestimates</a:t>
            </a:r>
            <a:r>
              <a:rPr lang="en-GB" baseline="0" noProof="0" dirty="0"/>
              <a:t> clinically advanced tumours</a:t>
            </a:r>
            <a:endParaRPr lang="en-GB" noProof="0" dirty="0"/>
          </a:p>
          <a:p>
            <a:pPr marL="0" indent="0">
              <a:buNone/>
            </a:pPr>
            <a:endParaRPr lang="en-GB" noProof="0" dirty="0"/>
          </a:p>
        </p:txBody>
      </p:sp>
    </p:spTree>
    <p:extLst>
      <p:ext uri="{BB962C8B-B14F-4D97-AF65-F5344CB8AC3E}">
        <p14:creationId xmlns:p14="http://schemas.microsoft.com/office/powerpoint/2010/main" val="2989667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553F3DA2-6537-114C-F31C-82C437E8FC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968259" y="114531"/>
            <a:ext cx="8255482" cy="6628938"/>
          </a:xfrm>
          <a:prstGeom prst="rect">
            <a:avLst/>
          </a:prstGeom>
        </p:spPr>
      </p:pic>
    </p:spTree>
    <p:extLst>
      <p:ext uri="{BB962C8B-B14F-4D97-AF65-F5344CB8AC3E}">
        <p14:creationId xmlns:p14="http://schemas.microsoft.com/office/powerpoint/2010/main" val="2108408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26089-60BD-9758-6AC0-C3B37910323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A92B3B7-54B8-12DE-BBC4-43BF89B8797D}"/>
              </a:ext>
            </a:extLst>
          </p:cNvPr>
          <p:cNvSpPr>
            <a:spLocks noGrp="1"/>
          </p:cNvSpPr>
          <p:nvPr>
            <p:ph type="title"/>
          </p:nvPr>
        </p:nvSpPr>
        <p:spPr/>
        <p:txBody>
          <a:bodyPr/>
          <a:lstStyle/>
          <a:p>
            <a:r>
              <a:rPr lang="en-GB" dirty="0"/>
              <a:t>Proposed additions</a:t>
            </a:r>
          </a:p>
        </p:txBody>
      </p:sp>
    </p:spTree>
    <p:extLst>
      <p:ext uri="{BB962C8B-B14F-4D97-AF65-F5344CB8AC3E}">
        <p14:creationId xmlns:p14="http://schemas.microsoft.com/office/powerpoint/2010/main" val="1659533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7203-DB43-9D7E-0736-B17E177292D0}"/>
              </a:ext>
            </a:extLst>
          </p:cNvPr>
          <p:cNvSpPr>
            <a:spLocks noGrp="1"/>
          </p:cNvSpPr>
          <p:nvPr>
            <p:ph type="title"/>
          </p:nvPr>
        </p:nvSpPr>
        <p:spPr/>
        <p:txBody>
          <a:bodyPr>
            <a:normAutofit/>
          </a:bodyPr>
          <a:lstStyle/>
          <a:p>
            <a:r>
              <a:rPr lang="en-GB" noProof="0" dirty="0"/>
              <a:t>Additions – TCGA molecular</a:t>
            </a:r>
            <a:r>
              <a:rPr lang="en-GB" baseline="0" noProof="0" dirty="0"/>
              <a:t> variables</a:t>
            </a:r>
            <a:endParaRPr lang="en-GB" noProof="0" dirty="0"/>
          </a:p>
        </p:txBody>
      </p:sp>
      <p:pic>
        <p:nvPicPr>
          <p:cNvPr id="1028" name="Picture 4">
            <a:extLst>
              <a:ext uri="{FF2B5EF4-FFF2-40B4-BE49-F238E27FC236}">
                <a16:creationId xmlns:a16="http://schemas.microsoft.com/office/drawing/2014/main" id="{E68EE45B-53CF-763C-0BA2-EA6798214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3019" y="1589363"/>
            <a:ext cx="7565962" cy="49567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B7E633-C87A-17D4-AAEB-7B2D4BAE1D48}"/>
              </a:ext>
            </a:extLst>
          </p:cNvPr>
          <p:cNvSpPr txBox="1"/>
          <p:nvPr/>
        </p:nvSpPr>
        <p:spPr>
          <a:xfrm>
            <a:off x="8616141" y="6419177"/>
            <a:ext cx="1428533" cy="253916"/>
          </a:xfrm>
          <a:prstGeom prst="rect">
            <a:avLst/>
          </a:prstGeom>
          <a:noFill/>
        </p:spPr>
        <p:txBody>
          <a:bodyPr wrap="square" rtlCol="0">
            <a:spAutoFit/>
          </a:bodyPr>
          <a:lstStyle/>
          <a:p>
            <a:r>
              <a:rPr lang="en-GB" sz="1050" dirty="0">
                <a:solidFill>
                  <a:schemeClr val="bg1">
                    <a:lumMod val="50000"/>
                  </a:schemeClr>
                </a:solidFill>
              </a:rPr>
              <a:t>(Alexa et al. 2021)</a:t>
            </a:r>
          </a:p>
        </p:txBody>
      </p:sp>
    </p:spTree>
    <p:extLst>
      <p:ext uri="{BB962C8B-B14F-4D97-AF65-F5344CB8AC3E}">
        <p14:creationId xmlns:p14="http://schemas.microsoft.com/office/powerpoint/2010/main" val="323339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7203-DB43-9D7E-0736-B17E177292D0}"/>
              </a:ext>
            </a:extLst>
          </p:cNvPr>
          <p:cNvSpPr>
            <a:spLocks noGrp="1"/>
          </p:cNvSpPr>
          <p:nvPr>
            <p:ph type="title"/>
          </p:nvPr>
        </p:nvSpPr>
        <p:spPr/>
        <p:txBody>
          <a:bodyPr>
            <a:normAutofit/>
          </a:bodyPr>
          <a:lstStyle/>
          <a:p>
            <a:r>
              <a:rPr lang="en-GB" noProof="0" dirty="0"/>
              <a:t>Additions – TCGA molecular variables</a:t>
            </a:r>
          </a:p>
        </p:txBody>
      </p:sp>
      <p:sp>
        <p:nvSpPr>
          <p:cNvPr id="8" name="TextBox 7">
            <a:extLst>
              <a:ext uri="{FF2B5EF4-FFF2-40B4-BE49-F238E27FC236}">
                <a16:creationId xmlns:a16="http://schemas.microsoft.com/office/drawing/2014/main" id="{D3B7E633-C87A-17D4-AAEB-7B2D4BAE1D48}"/>
              </a:ext>
            </a:extLst>
          </p:cNvPr>
          <p:cNvSpPr txBox="1"/>
          <p:nvPr/>
        </p:nvSpPr>
        <p:spPr>
          <a:xfrm>
            <a:off x="8616141" y="6419177"/>
            <a:ext cx="1428533" cy="253916"/>
          </a:xfrm>
          <a:prstGeom prst="rect">
            <a:avLst/>
          </a:prstGeom>
          <a:noFill/>
        </p:spPr>
        <p:txBody>
          <a:bodyPr wrap="square" rtlCol="0">
            <a:spAutoFit/>
          </a:bodyPr>
          <a:lstStyle/>
          <a:p>
            <a:r>
              <a:rPr lang="en-GB" sz="1050" dirty="0">
                <a:solidFill>
                  <a:schemeClr val="bg1">
                    <a:lumMod val="50000"/>
                  </a:schemeClr>
                </a:solidFill>
              </a:rPr>
              <a:t>(Levine et al. 2013)</a:t>
            </a:r>
          </a:p>
        </p:txBody>
      </p:sp>
      <p:pic>
        <p:nvPicPr>
          <p:cNvPr id="3" name="Picture 267">
            <a:extLst>
              <a:ext uri="{FF2B5EF4-FFF2-40B4-BE49-F238E27FC236}">
                <a16:creationId xmlns:a16="http://schemas.microsoft.com/office/drawing/2014/main" id="{87127658-13A4-AC1B-A109-DE70BDA36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429" t="64838" r="47433" b="2744"/>
          <a:stretch/>
        </p:blipFill>
        <p:spPr bwMode="auto">
          <a:xfrm>
            <a:off x="3162300" y="1725257"/>
            <a:ext cx="5867400" cy="469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121799"/>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811</TotalTime>
  <Words>465</Words>
  <Application>Microsoft Macintosh PowerPoint</Application>
  <PresentationFormat>Widescreen</PresentationFormat>
  <Paragraphs>133</Paragraphs>
  <Slides>26</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Aptos</vt:lpstr>
      <vt:lpstr>Aptos ExtraBold</vt:lpstr>
      <vt:lpstr>Aptos SemiBold</vt:lpstr>
      <vt:lpstr>Arial</vt:lpstr>
      <vt:lpstr>Calibri</vt:lpstr>
      <vt:lpstr>Neue Haas Grotesk Text Pro</vt:lpstr>
      <vt:lpstr>AccentBoxVTI</vt:lpstr>
      <vt:lpstr>ENDORISK</vt:lpstr>
      <vt:lpstr>Structure</vt:lpstr>
      <vt:lpstr>Endometrial carcinoma</vt:lpstr>
      <vt:lpstr>Lymphadenectomy</vt:lpstr>
      <vt:lpstr>ENDORISK network</vt:lpstr>
      <vt:lpstr>PowerPoint Presentation</vt:lpstr>
      <vt:lpstr>Proposed additions</vt:lpstr>
      <vt:lpstr>Additions – TCGA molecular variables</vt:lpstr>
      <vt:lpstr>Additions – TCGA molecular variables</vt:lpstr>
      <vt:lpstr>Additions – imaging myometrium invasion</vt:lpstr>
      <vt:lpstr>PowerPoint Presentation</vt:lpstr>
      <vt:lpstr>Cohorts</vt:lpstr>
      <vt:lpstr>Imaging diagnosis of MI –  Presents unexpected correlation</vt:lpstr>
      <vt:lpstr>TCGA groups correlation LNM –  conforms to literature</vt:lpstr>
      <vt:lpstr>Results</vt:lpstr>
      <vt:lpstr>Addition TCGA –  little effect with all evidence available</vt:lpstr>
      <vt:lpstr>Addition imaging MI - slight effect, all evidence available</vt:lpstr>
      <vt:lpstr>All additions –  Results reflect separate additions</vt:lpstr>
      <vt:lpstr>Minimal evidence sets</vt:lpstr>
      <vt:lpstr>Minimal variables –  New evidence sets created</vt:lpstr>
      <vt:lpstr>Minimal variables –  Improvement without preoperative grade</vt:lpstr>
      <vt:lpstr>Minimal variables – Imaging MI demonstrates strong predictive strength next to CA125</vt:lpstr>
      <vt:lpstr>Minimal variables –  Versatility of the model strongly increases</vt:lpstr>
      <vt:lpstr>Brno dataset cross-validation and extension increases robustness</vt:lpstr>
      <vt:lpstr>Conclusions</vt:lpstr>
      <vt:lpstr>Future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ENDORISK</dc:title>
  <dc:creator>Ally Sprik</dc:creator>
  <cp:lastModifiedBy>Ally Sprik</cp:lastModifiedBy>
  <cp:revision>1</cp:revision>
  <dcterms:created xsi:type="dcterms:W3CDTF">2024-02-16T13:32:52Z</dcterms:created>
  <dcterms:modified xsi:type="dcterms:W3CDTF">2024-02-28T09:31:41Z</dcterms:modified>
</cp:coreProperties>
</file>